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1" r:id="rId10"/>
    <p:sldId id="280" r:id="rId11"/>
    <p:sldId id="266" r:id="rId12"/>
    <p:sldId id="263" r:id="rId13"/>
    <p:sldId id="264" r:id="rId14"/>
    <p:sldId id="268" r:id="rId15"/>
    <p:sldId id="270" r:id="rId16"/>
    <p:sldId id="279" r:id="rId17"/>
    <p:sldId id="267" r:id="rId18"/>
    <p:sldId id="272" r:id="rId19"/>
    <p:sldId id="273" r:id="rId20"/>
    <p:sldId id="274" r:id="rId21"/>
    <p:sldId id="275" r:id="rId22"/>
    <p:sldId id="276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err="1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err="1"/>
            <a:t>Spear</a:t>
          </a:r>
          <a:r>
            <a:rPr lang="es-ES" sz="1600" dirty="0"/>
            <a:t> </a:t>
          </a:r>
          <a:r>
            <a:rPr lang="es-ES" sz="1600" dirty="0" err="1"/>
            <a:t>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err="1"/>
            <a:t>Male</a:t>
          </a:r>
          <a:r>
            <a:rPr lang="es-ES" sz="1600" dirty="0"/>
            <a:t>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</a:t>
          </a:r>
          <a:r>
            <a:rPr lang="es-ES" sz="1600" dirty="0" err="1"/>
            <a:t>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</dgm:pt>
    <dgm:pt modelId="{1F338E8C-445B-4795-9DFA-DDBCD4CD0223}" type="pres">
      <dgm:prSet presAssocID="{DD3773AC-ED19-47CD-9A5C-21D0582A545B}" presName="sibTrans" presStyleLbl="sibTrans2D1" presStyleIdx="0" presStyleCnt="2"/>
      <dgm:spPr/>
    </dgm:pt>
    <dgm:pt modelId="{34DEC8FB-8A5E-47CA-96DE-B987907461FF}" type="pres">
      <dgm:prSet presAssocID="{DD3773AC-ED19-47CD-9A5C-21D0582A545B}" presName="connectorText" presStyleLbl="sibTrans2D1" presStyleIdx="0" presStyleCnt="2"/>
      <dgm:spPr/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</dgm:pt>
    <dgm:pt modelId="{F461BE5B-401D-414A-9175-B95B6C23DC9D}" type="pres">
      <dgm:prSet presAssocID="{2F1FB023-A283-4CF2-AD92-547252EFD921}" presName="sibTrans" presStyleLbl="sibTrans2D1" presStyleIdx="1" presStyleCnt="2"/>
      <dgm:spPr/>
    </dgm:pt>
    <dgm:pt modelId="{82CB2603-4A55-4B49-A6E8-B125ED9C9E48}" type="pres">
      <dgm:prSet presAssocID="{2F1FB023-A283-4CF2-AD92-547252EFD921}" presName="connectorText" presStyleLbl="sibTrans2D1" presStyleIdx="1" presStyleCnt="2"/>
      <dgm:spPr/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</dgm:pt>
  </dgm:ptLst>
  <dgm:cxnLst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7969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Spear</a:t>
          </a:r>
          <a:r>
            <a:rPr lang="es-ES" sz="1600" kern="1200" dirty="0"/>
            <a:t> </a:t>
          </a:r>
          <a:r>
            <a:rPr lang="es-ES" sz="1600" kern="1200" dirty="0" err="1"/>
            <a:t>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Male</a:t>
          </a:r>
          <a:r>
            <a:rPr lang="es-ES" sz="1600" kern="1200" dirty="0"/>
            <a:t>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</a:t>
          </a:r>
          <a:r>
            <a:rPr lang="es-ES" sz="1600" kern="1200" dirty="0" err="1"/>
            <a:t>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br>
            <a:rPr lang="en-US" sz="1600" kern="1200" dirty="0"/>
          </a:br>
          <a:endParaRPr lang="en-US" sz="1600" kern="1200" dirty="0"/>
        </a:p>
      </dsp:txBody>
      <dsp:txXfrm>
        <a:off x="67000" y="363339"/>
        <a:ext cx="2264006" cy="1897391"/>
      </dsp:txXfrm>
    </dsp:sp>
    <dsp:sp modelId="{1F338E8C-445B-4795-9DFA-DDBCD4CD0223}">
      <dsp:nvSpPr>
        <dsp:cNvPr id="0" name=""/>
        <dsp:cNvSpPr/>
      </dsp:nvSpPr>
      <dsp:spPr>
        <a:xfrm>
          <a:off x="2628245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8245" y="1134809"/>
        <a:ext cx="353499" cy="354451"/>
      </dsp:txXfrm>
    </dsp:sp>
    <dsp:sp modelId="{E1C175A5-344B-46C4-A31A-B19B85FB8577}">
      <dsp:nvSpPr>
        <dsp:cNvPr id="0" name=""/>
        <dsp:cNvSpPr/>
      </dsp:nvSpPr>
      <dsp:spPr>
        <a:xfrm>
          <a:off x="3342865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01896" y="363339"/>
        <a:ext cx="2264006" cy="1897391"/>
      </dsp:txXfrm>
    </dsp:sp>
    <dsp:sp modelId="{F461BE5B-401D-414A-9175-B95B6C23DC9D}">
      <dsp:nvSpPr>
        <dsp:cNvPr id="0" name=""/>
        <dsp:cNvSpPr/>
      </dsp:nvSpPr>
      <dsp:spPr>
        <a:xfrm>
          <a:off x="5963141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3141" y="1134809"/>
        <a:ext cx="353499" cy="354451"/>
      </dsp:txXfrm>
    </dsp:sp>
    <dsp:sp modelId="{1886C3BF-2DFE-4372-93A8-70DF5AE5B7BB}">
      <dsp:nvSpPr>
        <dsp:cNvPr id="0" name=""/>
        <dsp:cNvSpPr/>
      </dsp:nvSpPr>
      <dsp:spPr>
        <a:xfrm>
          <a:off x="6677761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36792" y="363339"/>
        <a:ext cx="2264006" cy="189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Calculating</a:t>
            </a:r>
            <a:r>
              <a:rPr lang="es-ES" dirty="0"/>
              <a:t> </a:t>
            </a:r>
            <a:r>
              <a:rPr lang="es-ES" dirty="0" err="1"/>
              <a:t>transcript</a:t>
            </a:r>
            <a:r>
              <a:rPr lang="es-ES" dirty="0"/>
              <a:t> </a:t>
            </a:r>
            <a:r>
              <a:rPr lang="es-ES" dirty="0" err="1"/>
              <a:t>abundance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810000" y="5943600"/>
            <a:ext cx="5486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9065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Sratoolkit</a:t>
            </a:r>
            <a:endParaRPr lang="es-ES" sz="1400" dirty="0"/>
          </a:p>
          <a:p>
            <a:r>
              <a:rPr lang="es-ES" sz="1400" dirty="0"/>
              <a:t>FASTQC</a:t>
            </a:r>
          </a:p>
          <a:p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771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3316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4431491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4597" t="24713" r="43193" b="42567"/>
          <a:stretch/>
        </p:blipFill>
        <p:spPr>
          <a:xfrm>
            <a:off x="129594" y="1667729"/>
            <a:ext cx="4191000" cy="239354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47650" y="3048000"/>
            <a:ext cx="4038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57727"/>
            <a:ext cx="5029200" cy="508596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95400" y="2188872"/>
            <a:ext cx="151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RSEM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96191"/>
            <a:ext cx="7200900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to understand the experimental design and method selection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s-ES" dirty="0" err="1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38473"/>
              </p:ext>
            </p:extLst>
          </p:nvPr>
        </p:nvGraphicFramePr>
        <p:xfrm>
          <a:off x="0" y="1490730"/>
          <a:ext cx="9067800" cy="262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Experimental design:</a:t>
            </a:r>
          </a:p>
          <a:p>
            <a:r>
              <a:rPr lang="en-US" dirty="0"/>
              <a:t>3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516</TotalTime>
  <Words>580</Words>
  <Application>Microsoft Office PowerPoint</Application>
  <PresentationFormat>On-screen Show (4:3)</PresentationFormat>
  <Paragraphs>135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</vt:lpstr>
      <vt:lpstr>Why studying sex determination important?</vt:lpstr>
      <vt:lpstr>Background</vt:lpstr>
      <vt:lpstr>Why asparagus?</vt:lpstr>
      <vt:lpstr>Current thinking for sex determination</vt:lpstr>
      <vt:lpstr>Approach</vt:lpstr>
      <vt:lpstr>Methods</vt:lpstr>
      <vt:lpstr>Workflow</vt:lpstr>
      <vt:lpstr>Transcriptome Profiling</vt:lpstr>
      <vt:lpstr>Calculating transcript abundance for differential expression</vt:lpstr>
      <vt:lpstr>Transcriptome Profiling</vt:lpstr>
      <vt:lpstr>Overview of documentation</vt:lpstr>
      <vt:lpstr>Results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53</cp:revision>
  <dcterms:created xsi:type="dcterms:W3CDTF">2017-04-04T20:23:51Z</dcterms:created>
  <dcterms:modified xsi:type="dcterms:W3CDTF">2017-04-26T03:56:23Z</dcterms:modified>
</cp:coreProperties>
</file>