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6" r:id="rId2"/>
    <p:sldId id="258" r:id="rId3"/>
    <p:sldId id="257" r:id="rId4"/>
    <p:sldId id="260" r:id="rId5"/>
    <p:sldId id="259" r:id="rId6"/>
    <p:sldId id="278" r:id="rId7"/>
    <p:sldId id="263" r:id="rId8"/>
    <p:sldId id="262" r:id="rId9"/>
    <p:sldId id="271" r:id="rId10"/>
    <p:sldId id="280" r:id="rId11"/>
    <p:sldId id="266" r:id="rId12"/>
    <p:sldId id="264" r:id="rId13"/>
    <p:sldId id="268" r:id="rId14"/>
    <p:sldId id="270" r:id="rId15"/>
    <p:sldId id="279" r:id="rId16"/>
    <p:sldId id="281" r:id="rId17"/>
    <p:sldId id="272" r:id="rId18"/>
    <p:sldId id="285" r:id="rId19"/>
    <p:sldId id="286" r:id="rId20"/>
    <p:sldId id="289" r:id="rId21"/>
    <p:sldId id="290" r:id="rId22"/>
    <p:sldId id="291" r:id="rId23"/>
    <p:sldId id="294" r:id="rId24"/>
    <p:sldId id="274" r:id="rId25"/>
    <p:sldId id="292" r:id="rId26"/>
    <p:sldId id="293" r:id="rId27"/>
    <p:sldId id="276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036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0E8CE-6E56-4F4D-88C9-C0473C61FC8D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446C03C-E073-45AB-A9C8-06443FEA1350}">
      <dgm:prSet phldrT="[Texto]" custT="1"/>
      <dgm:spPr/>
      <dgm:t>
        <a:bodyPr/>
        <a:lstStyle/>
        <a:p>
          <a:r>
            <a:rPr lang="es-ES" sz="2000" dirty="0"/>
            <a:t>RNAseq</a:t>
          </a:r>
          <a:endParaRPr lang="en-US" sz="2000" dirty="0"/>
        </a:p>
      </dgm:t>
    </dgm:pt>
    <dgm:pt modelId="{166EBAF9-EA67-41C7-9543-4E7B353618A0}" type="parTrans" cxnId="{46EEA246-DA9F-4BBB-89F1-BFFE8CD15378}">
      <dgm:prSet/>
      <dgm:spPr/>
      <dgm:t>
        <a:bodyPr/>
        <a:lstStyle/>
        <a:p>
          <a:endParaRPr lang="en-US" sz="2000"/>
        </a:p>
      </dgm:t>
    </dgm:pt>
    <dgm:pt modelId="{DD3773AC-ED19-47CD-9A5C-21D0582A545B}" type="sibTrans" cxnId="{46EEA246-DA9F-4BBB-89F1-BFFE8CD15378}">
      <dgm:prSet custT="1"/>
      <dgm:spPr/>
      <dgm:t>
        <a:bodyPr/>
        <a:lstStyle/>
        <a:p>
          <a:endParaRPr lang="en-US" sz="1600"/>
        </a:p>
      </dgm:t>
    </dgm:pt>
    <dgm:pt modelId="{C466413A-A54D-4592-9067-4A7632047ADD}">
      <dgm:prSet phldrT="[Texto]" custT="1"/>
      <dgm:spPr/>
      <dgm:t>
        <a:bodyPr/>
        <a:lstStyle/>
        <a:p>
          <a:r>
            <a:rPr lang="es-ES" sz="1600" dirty="0"/>
            <a:t>Spear tips</a:t>
          </a:r>
          <a:endParaRPr lang="en-US" sz="1600" dirty="0"/>
        </a:p>
      </dgm:t>
    </dgm:pt>
    <dgm:pt modelId="{168F6043-1350-4D89-84A3-126F1B46C4D8}" type="parTrans" cxnId="{E4780FAE-1D30-42E7-AC51-8BA88C8C3936}">
      <dgm:prSet/>
      <dgm:spPr/>
      <dgm:t>
        <a:bodyPr/>
        <a:lstStyle/>
        <a:p>
          <a:endParaRPr lang="en-US" sz="2000"/>
        </a:p>
      </dgm:t>
    </dgm:pt>
    <dgm:pt modelId="{BBEBD048-CE75-4AEB-8E49-5458336C8650}" type="sibTrans" cxnId="{E4780FAE-1D30-42E7-AC51-8BA88C8C3936}">
      <dgm:prSet/>
      <dgm:spPr/>
      <dgm:t>
        <a:bodyPr/>
        <a:lstStyle/>
        <a:p>
          <a:endParaRPr lang="en-US" sz="2000"/>
        </a:p>
      </dgm:t>
    </dgm:pt>
    <dgm:pt modelId="{F5351295-5A7B-4686-BA6C-AAD51831210B}">
      <dgm:prSet phldrT="[Texto]" custT="1"/>
      <dgm:spPr/>
      <dgm:t>
        <a:bodyPr/>
        <a:lstStyle/>
        <a:p>
          <a:r>
            <a:rPr lang="es-ES" sz="1600" dirty="0"/>
            <a:t>Male, </a:t>
          </a:r>
          <a:r>
            <a:rPr lang="es-ES" sz="1600" dirty="0" err="1"/>
            <a:t>Female</a:t>
          </a:r>
          <a:r>
            <a:rPr lang="es-ES" sz="1600" dirty="0"/>
            <a:t>, </a:t>
          </a:r>
          <a:r>
            <a:rPr lang="es-ES" sz="1600" dirty="0" err="1"/>
            <a:t>Super</a:t>
          </a:r>
          <a:r>
            <a:rPr lang="es-ES" sz="1600" dirty="0"/>
            <a:t> Male</a:t>
          </a:r>
          <a:endParaRPr lang="en-US" sz="1600" dirty="0"/>
        </a:p>
      </dgm:t>
    </dgm:pt>
    <dgm:pt modelId="{8DB328E6-5015-4445-94EC-9C99E54FD70D}" type="parTrans" cxnId="{FEE8B482-E279-4E5C-BE13-C7106536C100}">
      <dgm:prSet/>
      <dgm:spPr/>
      <dgm:t>
        <a:bodyPr/>
        <a:lstStyle/>
        <a:p>
          <a:endParaRPr lang="en-US" sz="2000"/>
        </a:p>
      </dgm:t>
    </dgm:pt>
    <dgm:pt modelId="{C5A711CA-AA1A-4629-BB87-67B93CCD2D61}" type="sibTrans" cxnId="{FEE8B482-E279-4E5C-BE13-C7106536C100}">
      <dgm:prSet/>
      <dgm:spPr/>
      <dgm:t>
        <a:bodyPr/>
        <a:lstStyle/>
        <a:p>
          <a:endParaRPr lang="en-US" sz="2000"/>
        </a:p>
      </dgm:t>
    </dgm:pt>
    <dgm:pt modelId="{DD9D1A19-C042-4241-AC1E-CBC58119E3B1}">
      <dgm:prSet phldrT="[Texto]" custT="1"/>
      <dgm:spPr/>
      <dgm:t>
        <a:bodyPr/>
        <a:lstStyle/>
        <a:p>
          <a:r>
            <a:rPr lang="es-ES" sz="2000" i="1" dirty="0"/>
            <a:t>De </a:t>
          </a:r>
          <a:r>
            <a:rPr lang="es-ES" sz="2000" i="1" dirty="0" err="1"/>
            <a:t>novo</a:t>
          </a:r>
          <a:r>
            <a:rPr lang="es-ES" sz="2000" i="1" dirty="0"/>
            <a:t> </a:t>
          </a:r>
          <a:r>
            <a:rPr lang="es-ES" sz="2000" dirty="0"/>
            <a:t> </a:t>
          </a:r>
          <a:r>
            <a:rPr lang="es-ES" sz="2000" dirty="0" err="1"/>
            <a:t>assembly</a:t>
          </a:r>
          <a:endParaRPr lang="en-US" sz="2000" dirty="0"/>
        </a:p>
      </dgm:t>
    </dgm:pt>
    <dgm:pt modelId="{777BD4C7-AAA8-4A81-829D-A0D2FF6AA15F}" type="parTrans" cxnId="{B4F95DF4-F8F0-49E1-8506-908FAFE11139}">
      <dgm:prSet/>
      <dgm:spPr/>
      <dgm:t>
        <a:bodyPr/>
        <a:lstStyle/>
        <a:p>
          <a:endParaRPr lang="en-US" sz="2000"/>
        </a:p>
      </dgm:t>
    </dgm:pt>
    <dgm:pt modelId="{2F1FB023-A283-4CF2-AD92-547252EFD921}" type="sibTrans" cxnId="{B4F95DF4-F8F0-49E1-8506-908FAFE11139}">
      <dgm:prSet custT="1"/>
      <dgm:spPr/>
      <dgm:t>
        <a:bodyPr/>
        <a:lstStyle/>
        <a:p>
          <a:endParaRPr lang="en-US" sz="1600"/>
        </a:p>
      </dgm:t>
    </dgm:pt>
    <dgm:pt modelId="{81A854F5-D3EB-49EB-AF5F-B56F6C8F5EC5}">
      <dgm:prSet phldrT="[Texto]" custT="1"/>
      <dgm:spPr/>
      <dgm:t>
        <a:bodyPr/>
        <a:lstStyle/>
        <a:p>
          <a:r>
            <a:rPr lang="es-ES" sz="1600" dirty="0" err="1"/>
            <a:t>Quality</a:t>
          </a:r>
          <a:r>
            <a:rPr lang="es-ES" sz="1600" dirty="0"/>
            <a:t> control</a:t>
          </a:r>
          <a:endParaRPr lang="en-US" sz="1600" dirty="0"/>
        </a:p>
      </dgm:t>
    </dgm:pt>
    <dgm:pt modelId="{56C0F259-9B7E-421E-8F8E-530B0F5CE873}" type="parTrans" cxnId="{089EAF4D-0718-4A95-82BC-C9DC79A61562}">
      <dgm:prSet/>
      <dgm:spPr/>
      <dgm:t>
        <a:bodyPr/>
        <a:lstStyle/>
        <a:p>
          <a:endParaRPr lang="en-US" sz="2000"/>
        </a:p>
      </dgm:t>
    </dgm:pt>
    <dgm:pt modelId="{9F016FBE-B21A-4F9E-B770-AF7EB9058F08}" type="sibTrans" cxnId="{089EAF4D-0718-4A95-82BC-C9DC79A61562}">
      <dgm:prSet/>
      <dgm:spPr/>
      <dgm:t>
        <a:bodyPr/>
        <a:lstStyle/>
        <a:p>
          <a:endParaRPr lang="en-US" sz="2000"/>
        </a:p>
      </dgm:t>
    </dgm:pt>
    <dgm:pt modelId="{169D612B-DA50-42B2-A089-0CD33404C833}">
      <dgm:prSet phldrT="[Texto]" custT="1"/>
      <dgm:spPr/>
      <dgm:t>
        <a:bodyPr/>
        <a:lstStyle/>
        <a:p>
          <a:r>
            <a:rPr lang="es-ES" sz="1600" dirty="0" err="1"/>
            <a:t>Trimming</a:t>
          </a:r>
          <a:endParaRPr lang="en-US" sz="1600" dirty="0"/>
        </a:p>
      </dgm:t>
    </dgm:pt>
    <dgm:pt modelId="{3DBDD095-BAC6-4E38-BFDA-31C50CC1291F}" type="parTrans" cxnId="{2B471167-3011-4249-B4E4-797FE711F9F1}">
      <dgm:prSet/>
      <dgm:spPr/>
      <dgm:t>
        <a:bodyPr/>
        <a:lstStyle/>
        <a:p>
          <a:endParaRPr lang="en-US" sz="2000"/>
        </a:p>
      </dgm:t>
    </dgm:pt>
    <dgm:pt modelId="{D8E076AF-17A9-4432-91BD-D6211BC0EA7C}" type="sibTrans" cxnId="{2B471167-3011-4249-B4E4-797FE711F9F1}">
      <dgm:prSet/>
      <dgm:spPr/>
      <dgm:t>
        <a:bodyPr/>
        <a:lstStyle/>
        <a:p>
          <a:endParaRPr lang="en-US" sz="2000"/>
        </a:p>
      </dgm:t>
    </dgm:pt>
    <dgm:pt modelId="{91A65AEF-6A15-4A27-BEF4-E1F29341CAE7}">
      <dgm:prSet phldrT="[Texto]" custT="1"/>
      <dgm:spPr/>
      <dgm:t>
        <a:bodyPr/>
        <a:lstStyle/>
        <a:p>
          <a:r>
            <a:rPr lang="es-ES" sz="2000" dirty="0" err="1"/>
            <a:t>Differential</a:t>
          </a:r>
          <a:r>
            <a:rPr lang="es-ES" sz="2000" dirty="0"/>
            <a:t> </a:t>
          </a:r>
          <a:r>
            <a:rPr lang="es-ES" sz="2000" dirty="0" err="1"/>
            <a:t>expression</a:t>
          </a:r>
          <a:r>
            <a:rPr lang="es-ES" sz="2000" dirty="0"/>
            <a:t> </a:t>
          </a:r>
          <a:r>
            <a:rPr lang="es-ES" sz="2000" dirty="0" err="1"/>
            <a:t>analysis</a:t>
          </a:r>
          <a:endParaRPr lang="en-US" sz="2000" dirty="0"/>
        </a:p>
      </dgm:t>
    </dgm:pt>
    <dgm:pt modelId="{73FB7926-F3DC-4072-892E-5CDBC32AC16D}" type="parTrans" cxnId="{79EC4E32-DBFE-4EC9-87D3-E83007DEB976}">
      <dgm:prSet/>
      <dgm:spPr/>
      <dgm:t>
        <a:bodyPr/>
        <a:lstStyle/>
        <a:p>
          <a:endParaRPr lang="en-US" sz="2000"/>
        </a:p>
      </dgm:t>
    </dgm:pt>
    <dgm:pt modelId="{26F79743-5592-4A48-AD2F-903A4A3C64B0}" type="sibTrans" cxnId="{79EC4E32-DBFE-4EC9-87D3-E83007DEB976}">
      <dgm:prSet/>
      <dgm:spPr/>
      <dgm:t>
        <a:bodyPr/>
        <a:lstStyle/>
        <a:p>
          <a:endParaRPr lang="en-US" sz="2000"/>
        </a:p>
      </dgm:t>
    </dgm:pt>
    <dgm:pt modelId="{F1C2D6F1-7C50-4518-AF30-C62830E34870}">
      <dgm:prSet phldrT="[Texto]" custT="1"/>
      <dgm:spPr/>
      <dgm:t>
        <a:bodyPr/>
        <a:lstStyle/>
        <a:p>
          <a:r>
            <a:rPr lang="es-ES" sz="1600" dirty="0" err="1"/>
            <a:t>Alignment</a:t>
          </a:r>
          <a:endParaRPr lang="en-US" sz="1600" dirty="0"/>
        </a:p>
      </dgm:t>
    </dgm:pt>
    <dgm:pt modelId="{00864D43-7BE9-45DA-BAE4-E75E36C45913}" type="parTrans" cxnId="{DC9946B6-D564-4A8F-8A08-9E5A6CD74436}">
      <dgm:prSet/>
      <dgm:spPr/>
      <dgm:t>
        <a:bodyPr/>
        <a:lstStyle/>
        <a:p>
          <a:endParaRPr lang="en-US" sz="2000"/>
        </a:p>
      </dgm:t>
    </dgm:pt>
    <dgm:pt modelId="{7AA76297-BF81-4187-8BAD-57F1348D4BB5}" type="sibTrans" cxnId="{DC9946B6-D564-4A8F-8A08-9E5A6CD74436}">
      <dgm:prSet/>
      <dgm:spPr/>
      <dgm:t>
        <a:bodyPr/>
        <a:lstStyle/>
        <a:p>
          <a:endParaRPr lang="en-US" sz="2000"/>
        </a:p>
      </dgm:t>
    </dgm:pt>
    <dgm:pt modelId="{5E3E51B3-C034-40DA-8D6B-12A51F79F84F}">
      <dgm:prSet phldrT="[Texto]" custT="1"/>
      <dgm:spPr/>
      <dgm:t>
        <a:bodyPr/>
        <a:lstStyle/>
        <a:p>
          <a:r>
            <a:rPr lang="es-ES" sz="1600" dirty="0" err="1"/>
            <a:t>Transcript</a:t>
          </a:r>
          <a:r>
            <a:rPr lang="es-ES" sz="1600" dirty="0"/>
            <a:t> </a:t>
          </a:r>
          <a:r>
            <a:rPr lang="es-ES" sz="1600" dirty="0" err="1"/>
            <a:t>abundance</a:t>
          </a:r>
          <a:r>
            <a:rPr lang="es-ES" sz="1600" dirty="0"/>
            <a:t> </a:t>
          </a:r>
          <a:r>
            <a:rPr lang="es-ES" sz="1600" dirty="0" err="1"/>
            <a:t>estimation</a:t>
          </a:r>
          <a:endParaRPr lang="en-US" sz="1600" dirty="0"/>
        </a:p>
      </dgm:t>
    </dgm:pt>
    <dgm:pt modelId="{655E7F96-779F-49AD-864A-E6F2A6C31883}" type="parTrans" cxnId="{274EF8EA-833F-4500-9EC7-213330933E55}">
      <dgm:prSet/>
      <dgm:spPr/>
      <dgm:t>
        <a:bodyPr/>
        <a:lstStyle/>
        <a:p>
          <a:endParaRPr lang="en-US" sz="2000"/>
        </a:p>
      </dgm:t>
    </dgm:pt>
    <dgm:pt modelId="{D2A9912C-C23B-4036-9067-0181019705BF}" type="sibTrans" cxnId="{274EF8EA-833F-4500-9EC7-213330933E55}">
      <dgm:prSet/>
      <dgm:spPr/>
      <dgm:t>
        <a:bodyPr/>
        <a:lstStyle/>
        <a:p>
          <a:endParaRPr lang="en-US" sz="2000"/>
        </a:p>
      </dgm:t>
    </dgm:pt>
    <dgm:pt modelId="{99DDACEB-7AC2-405D-8C03-62809185729F}">
      <dgm:prSet phldrT="[Texto]" custT="1"/>
      <dgm:spPr/>
      <dgm:t>
        <a:bodyPr/>
        <a:lstStyle/>
        <a:p>
          <a:r>
            <a:rPr lang="en-US" sz="1600" b="0" i="0" dirty="0"/>
            <a:t>(NCBI) </a:t>
          </a:r>
          <a:r>
            <a:rPr lang="en-US" sz="1600" b="0" i="0" dirty="0" err="1"/>
            <a:t>BioProject</a:t>
          </a:r>
          <a:r>
            <a:rPr lang="en-US" sz="1600" b="0" i="0" dirty="0"/>
            <a:t> 259909</a:t>
          </a:r>
          <a:br>
            <a:rPr lang="en-US" sz="1600" dirty="0"/>
          </a:br>
          <a:endParaRPr lang="en-US" sz="1600" dirty="0"/>
        </a:p>
      </dgm:t>
    </dgm:pt>
    <dgm:pt modelId="{FE885667-BCFC-4070-85A3-7E7661061007}" type="parTrans" cxnId="{64F483B0-D56E-4E51-A12A-C615B4470DED}">
      <dgm:prSet/>
      <dgm:spPr/>
      <dgm:t>
        <a:bodyPr/>
        <a:lstStyle/>
        <a:p>
          <a:endParaRPr lang="en-US" sz="2000"/>
        </a:p>
      </dgm:t>
    </dgm:pt>
    <dgm:pt modelId="{3060AE7B-8CF2-467E-AFA3-68FF2185B41A}" type="sibTrans" cxnId="{64F483B0-D56E-4E51-A12A-C615B4470DED}">
      <dgm:prSet/>
      <dgm:spPr/>
      <dgm:t>
        <a:bodyPr/>
        <a:lstStyle/>
        <a:p>
          <a:endParaRPr lang="en-US" sz="2000"/>
        </a:p>
      </dgm:t>
    </dgm:pt>
    <dgm:pt modelId="{942CFC1C-AA12-4264-A826-2D247FC95085}">
      <dgm:prSet phldrT="[Texto]" custT="1"/>
      <dgm:spPr/>
      <dgm:t>
        <a:bodyPr/>
        <a:lstStyle/>
        <a:p>
          <a:r>
            <a:rPr lang="es-ES" sz="1600" dirty="0" err="1"/>
            <a:t>Functional</a:t>
          </a:r>
          <a:r>
            <a:rPr lang="es-ES" sz="1600" dirty="0"/>
            <a:t> </a:t>
          </a:r>
          <a:r>
            <a:rPr lang="es-ES" sz="1600" dirty="0" err="1"/>
            <a:t>annotation</a:t>
          </a:r>
          <a:endParaRPr lang="en-US" sz="1600" dirty="0"/>
        </a:p>
      </dgm:t>
    </dgm:pt>
    <dgm:pt modelId="{7CB0AD2C-A735-4A10-B9FB-A1061338BA5B}" type="parTrans" cxnId="{22FC1ECA-E709-46D6-9263-3055451A2D92}">
      <dgm:prSet/>
      <dgm:spPr/>
      <dgm:t>
        <a:bodyPr/>
        <a:lstStyle/>
        <a:p>
          <a:endParaRPr lang="en-US" sz="2000"/>
        </a:p>
      </dgm:t>
    </dgm:pt>
    <dgm:pt modelId="{F0159CE7-914F-482D-8628-34B12113E511}" type="sibTrans" cxnId="{22FC1ECA-E709-46D6-9263-3055451A2D92}">
      <dgm:prSet/>
      <dgm:spPr/>
      <dgm:t>
        <a:bodyPr/>
        <a:lstStyle/>
        <a:p>
          <a:endParaRPr lang="en-US" sz="2000"/>
        </a:p>
      </dgm:t>
    </dgm:pt>
    <dgm:pt modelId="{AE78AC46-7E52-44F4-B2B2-7CE10099D6ED}">
      <dgm:prSet phldrT="[Texto]" custT="1"/>
      <dgm:spPr/>
      <dgm:t>
        <a:bodyPr/>
        <a:lstStyle/>
        <a:p>
          <a:r>
            <a:rPr lang="es-ES" sz="1600" dirty="0" err="1"/>
            <a:t>Assembly</a:t>
          </a:r>
          <a:endParaRPr lang="en-US" sz="1600" dirty="0"/>
        </a:p>
      </dgm:t>
    </dgm:pt>
    <dgm:pt modelId="{F3154323-2D0F-4AA8-BDA6-3039AF34A32D}" type="parTrans" cxnId="{BCA9A3D5-D437-4983-9C4A-142C813CBF20}">
      <dgm:prSet/>
      <dgm:spPr/>
      <dgm:t>
        <a:bodyPr/>
        <a:lstStyle/>
        <a:p>
          <a:endParaRPr lang="en-US" sz="2000"/>
        </a:p>
      </dgm:t>
    </dgm:pt>
    <dgm:pt modelId="{38B06FD4-3BA9-4425-90CA-E27CB0EB86EA}" type="sibTrans" cxnId="{BCA9A3D5-D437-4983-9C4A-142C813CBF20}">
      <dgm:prSet/>
      <dgm:spPr/>
      <dgm:t>
        <a:bodyPr/>
        <a:lstStyle/>
        <a:p>
          <a:endParaRPr lang="en-US" sz="2000"/>
        </a:p>
      </dgm:t>
    </dgm:pt>
    <dgm:pt modelId="{7305E311-BA18-4725-86B1-D9DF66556862}">
      <dgm:prSet phldrT="[Texto]" custT="1"/>
      <dgm:spPr/>
      <dgm:t>
        <a:bodyPr/>
        <a:lstStyle/>
        <a:p>
          <a:r>
            <a:rPr lang="es-ES" sz="1600" dirty="0" err="1"/>
            <a:t>Differential</a:t>
          </a:r>
          <a:r>
            <a:rPr lang="es-ES" sz="1600" dirty="0"/>
            <a:t> </a:t>
          </a:r>
          <a:r>
            <a:rPr lang="es-ES" sz="1600" dirty="0" err="1"/>
            <a:t>expression</a:t>
          </a:r>
          <a:r>
            <a:rPr lang="es-ES" sz="1600" dirty="0"/>
            <a:t> </a:t>
          </a:r>
          <a:r>
            <a:rPr lang="es-ES" sz="1600" dirty="0" err="1"/>
            <a:t>analysis</a:t>
          </a:r>
          <a:r>
            <a:rPr lang="es-ES" sz="1600" dirty="0"/>
            <a:t> in </a:t>
          </a:r>
          <a:r>
            <a:rPr lang="es-ES" sz="1600" dirty="0" err="1"/>
            <a:t>edgeR</a:t>
          </a:r>
          <a:endParaRPr lang="en-US" sz="1600" dirty="0"/>
        </a:p>
      </dgm:t>
    </dgm:pt>
    <dgm:pt modelId="{35EE8319-C046-48CC-965F-761964A1A1D8}" type="parTrans" cxnId="{AC0F4E34-1EE9-4B66-99B0-32ECCF3AFCEA}">
      <dgm:prSet/>
      <dgm:spPr/>
      <dgm:t>
        <a:bodyPr/>
        <a:lstStyle/>
        <a:p>
          <a:endParaRPr lang="en-US" sz="2000"/>
        </a:p>
      </dgm:t>
    </dgm:pt>
    <dgm:pt modelId="{BAA32ABE-2C94-4499-B5F5-1BE81733AACE}" type="sibTrans" cxnId="{AC0F4E34-1EE9-4B66-99B0-32ECCF3AFCEA}">
      <dgm:prSet/>
      <dgm:spPr/>
      <dgm:t>
        <a:bodyPr/>
        <a:lstStyle/>
        <a:p>
          <a:endParaRPr lang="en-US" sz="2000"/>
        </a:p>
      </dgm:t>
    </dgm:pt>
    <dgm:pt modelId="{962DDC3C-372C-41E5-98AF-1BC41210AB0A}" type="pres">
      <dgm:prSet presAssocID="{7F00E8CE-6E56-4F4D-88C9-C0473C61FC8D}" presName="Name0" presStyleCnt="0">
        <dgm:presLayoutVars>
          <dgm:dir/>
          <dgm:resizeHandles val="exact"/>
        </dgm:presLayoutVars>
      </dgm:prSet>
      <dgm:spPr/>
    </dgm:pt>
    <dgm:pt modelId="{BDAA6788-3D12-47BC-9E42-7D38FDE7F399}" type="pres">
      <dgm:prSet presAssocID="{0446C03C-E073-45AB-A9C8-06443FEA1350}" presName="node" presStyleLbl="node1" presStyleIdx="0" presStyleCnt="3">
        <dgm:presLayoutVars>
          <dgm:bulletEnabled val="1"/>
        </dgm:presLayoutVars>
      </dgm:prSet>
      <dgm:spPr/>
    </dgm:pt>
    <dgm:pt modelId="{1F338E8C-445B-4795-9DFA-DDBCD4CD0223}" type="pres">
      <dgm:prSet presAssocID="{DD3773AC-ED19-47CD-9A5C-21D0582A545B}" presName="sibTrans" presStyleLbl="sibTrans2D1" presStyleIdx="0" presStyleCnt="2"/>
      <dgm:spPr/>
    </dgm:pt>
    <dgm:pt modelId="{34DEC8FB-8A5E-47CA-96DE-B987907461FF}" type="pres">
      <dgm:prSet presAssocID="{DD3773AC-ED19-47CD-9A5C-21D0582A545B}" presName="connectorText" presStyleLbl="sibTrans2D1" presStyleIdx="0" presStyleCnt="2"/>
      <dgm:spPr/>
    </dgm:pt>
    <dgm:pt modelId="{E1C175A5-344B-46C4-A31A-B19B85FB8577}" type="pres">
      <dgm:prSet presAssocID="{DD9D1A19-C042-4241-AC1E-CBC58119E3B1}" presName="node" presStyleLbl="node1" presStyleIdx="1" presStyleCnt="3">
        <dgm:presLayoutVars>
          <dgm:bulletEnabled val="1"/>
        </dgm:presLayoutVars>
      </dgm:prSet>
      <dgm:spPr/>
    </dgm:pt>
    <dgm:pt modelId="{F461BE5B-401D-414A-9175-B95B6C23DC9D}" type="pres">
      <dgm:prSet presAssocID="{2F1FB023-A283-4CF2-AD92-547252EFD921}" presName="sibTrans" presStyleLbl="sibTrans2D1" presStyleIdx="1" presStyleCnt="2"/>
      <dgm:spPr/>
    </dgm:pt>
    <dgm:pt modelId="{82CB2603-4A55-4B49-A6E8-B125ED9C9E48}" type="pres">
      <dgm:prSet presAssocID="{2F1FB023-A283-4CF2-AD92-547252EFD921}" presName="connectorText" presStyleLbl="sibTrans2D1" presStyleIdx="1" presStyleCnt="2"/>
      <dgm:spPr/>
    </dgm:pt>
    <dgm:pt modelId="{1886C3BF-2DFE-4372-93A8-70DF5AE5B7BB}" type="pres">
      <dgm:prSet presAssocID="{91A65AEF-6A15-4A27-BEF4-E1F29341CAE7}" presName="node" presStyleLbl="node1" presStyleIdx="2" presStyleCnt="3">
        <dgm:presLayoutVars>
          <dgm:bulletEnabled val="1"/>
        </dgm:presLayoutVars>
      </dgm:prSet>
      <dgm:spPr/>
    </dgm:pt>
  </dgm:ptLst>
  <dgm:cxnLst>
    <dgm:cxn modelId="{B4F95DF4-F8F0-49E1-8506-908FAFE11139}" srcId="{7F00E8CE-6E56-4F4D-88C9-C0473C61FC8D}" destId="{DD9D1A19-C042-4241-AC1E-CBC58119E3B1}" srcOrd="1" destOrd="0" parTransId="{777BD4C7-AAA8-4A81-829D-A0D2FF6AA15F}" sibTransId="{2F1FB023-A283-4CF2-AD92-547252EFD921}"/>
    <dgm:cxn modelId="{C1D70DC3-BB6F-4772-8D52-C73C49E18F26}" type="presOf" srcId="{2F1FB023-A283-4CF2-AD92-547252EFD921}" destId="{82CB2603-4A55-4B49-A6E8-B125ED9C9E48}" srcOrd="1" destOrd="0" presId="urn:microsoft.com/office/officeart/2005/8/layout/process1"/>
    <dgm:cxn modelId="{79AE3E36-3F6D-4B29-A511-5D0B9A6434B9}" type="presOf" srcId="{C466413A-A54D-4592-9067-4A7632047ADD}" destId="{BDAA6788-3D12-47BC-9E42-7D38FDE7F399}" srcOrd="0" destOrd="1" presId="urn:microsoft.com/office/officeart/2005/8/layout/process1"/>
    <dgm:cxn modelId="{00CE3C1E-BC5E-4AEE-B410-7750B957FC84}" type="presOf" srcId="{F5351295-5A7B-4686-BA6C-AAD51831210B}" destId="{BDAA6788-3D12-47BC-9E42-7D38FDE7F399}" srcOrd="0" destOrd="2" presId="urn:microsoft.com/office/officeart/2005/8/layout/process1"/>
    <dgm:cxn modelId="{E4780FAE-1D30-42E7-AC51-8BA88C8C3936}" srcId="{0446C03C-E073-45AB-A9C8-06443FEA1350}" destId="{C466413A-A54D-4592-9067-4A7632047ADD}" srcOrd="0" destOrd="0" parTransId="{168F6043-1350-4D89-84A3-126F1B46C4D8}" sibTransId="{BBEBD048-CE75-4AEB-8E49-5458336C8650}"/>
    <dgm:cxn modelId="{64F483B0-D56E-4E51-A12A-C615B4470DED}" srcId="{0446C03C-E073-45AB-A9C8-06443FEA1350}" destId="{99DDACEB-7AC2-405D-8C03-62809185729F}" srcOrd="2" destOrd="0" parTransId="{FE885667-BCFC-4070-85A3-7E7661061007}" sibTransId="{3060AE7B-8CF2-467E-AFA3-68FF2185B41A}"/>
    <dgm:cxn modelId="{0B7C5417-96E9-4D4D-89AC-6F8D69992060}" type="presOf" srcId="{99DDACEB-7AC2-405D-8C03-62809185729F}" destId="{BDAA6788-3D12-47BC-9E42-7D38FDE7F399}" srcOrd="0" destOrd="3" presId="urn:microsoft.com/office/officeart/2005/8/layout/process1"/>
    <dgm:cxn modelId="{BCA9A3D5-D437-4983-9C4A-142C813CBF20}" srcId="{DD9D1A19-C042-4241-AC1E-CBC58119E3B1}" destId="{AE78AC46-7E52-44F4-B2B2-7CE10099D6ED}" srcOrd="3" destOrd="0" parTransId="{F3154323-2D0F-4AA8-BDA6-3039AF34A32D}" sibTransId="{38B06FD4-3BA9-4425-90CA-E27CB0EB86EA}"/>
    <dgm:cxn modelId="{2E825B25-6EA5-4063-A79B-66B8818EDD05}" type="presOf" srcId="{7F00E8CE-6E56-4F4D-88C9-C0473C61FC8D}" destId="{962DDC3C-372C-41E5-98AF-1BC41210AB0A}" srcOrd="0" destOrd="0" presId="urn:microsoft.com/office/officeart/2005/8/layout/process1"/>
    <dgm:cxn modelId="{8F4B5199-D290-4C54-BFDB-FAFDE984C92C}" type="presOf" srcId="{942CFC1C-AA12-4264-A826-2D247FC95085}" destId="{E1C175A5-344B-46C4-A31A-B19B85FB8577}" srcOrd="0" destOrd="3" presId="urn:microsoft.com/office/officeart/2005/8/layout/process1"/>
    <dgm:cxn modelId="{2B471167-3011-4249-B4E4-797FE711F9F1}" srcId="{DD9D1A19-C042-4241-AC1E-CBC58119E3B1}" destId="{169D612B-DA50-42B2-A089-0CD33404C833}" srcOrd="1" destOrd="0" parTransId="{3DBDD095-BAC6-4E38-BFDA-31C50CC1291F}" sibTransId="{D8E076AF-17A9-4432-91BD-D6211BC0EA7C}"/>
    <dgm:cxn modelId="{46EEA246-DA9F-4BBB-89F1-BFFE8CD15378}" srcId="{7F00E8CE-6E56-4F4D-88C9-C0473C61FC8D}" destId="{0446C03C-E073-45AB-A9C8-06443FEA1350}" srcOrd="0" destOrd="0" parTransId="{166EBAF9-EA67-41C7-9543-4E7B353618A0}" sibTransId="{DD3773AC-ED19-47CD-9A5C-21D0582A545B}"/>
    <dgm:cxn modelId="{DC9946B6-D564-4A8F-8A08-9E5A6CD74436}" srcId="{91A65AEF-6A15-4A27-BEF4-E1F29341CAE7}" destId="{F1C2D6F1-7C50-4518-AF30-C62830E34870}" srcOrd="0" destOrd="0" parTransId="{00864D43-7BE9-45DA-BAE4-E75E36C45913}" sibTransId="{7AA76297-BF81-4187-8BAD-57F1348D4BB5}"/>
    <dgm:cxn modelId="{6CA895F7-DC0B-4666-938A-B116866643B2}" type="presOf" srcId="{7305E311-BA18-4725-86B1-D9DF66556862}" destId="{1886C3BF-2DFE-4372-93A8-70DF5AE5B7BB}" srcOrd="0" destOrd="3" presId="urn:microsoft.com/office/officeart/2005/8/layout/process1"/>
    <dgm:cxn modelId="{70398382-2953-4312-9820-0DB9982CAEDB}" type="presOf" srcId="{2F1FB023-A283-4CF2-AD92-547252EFD921}" destId="{F461BE5B-401D-414A-9175-B95B6C23DC9D}" srcOrd="0" destOrd="0" presId="urn:microsoft.com/office/officeart/2005/8/layout/process1"/>
    <dgm:cxn modelId="{22FC1ECA-E709-46D6-9263-3055451A2D92}" srcId="{DD9D1A19-C042-4241-AC1E-CBC58119E3B1}" destId="{942CFC1C-AA12-4264-A826-2D247FC95085}" srcOrd="2" destOrd="0" parTransId="{7CB0AD2C-A735-4A10-B9FB-A1061338BA5B}" sibTransId="{F0159CE7-914F-482D-8628-34B12113E511}"/>
    <dgm:cxn modelId="{1C94B997-07FB-4D8B-B2E8-FF341A774F9B}" type="presOf" srcId="{169D612B-DA50-42B2-A089-0CD33404C833}" destId="{E1C175A5-344B-46C4-A31A-B19B85FB8577}" srcOrd="0" destOrd="2" presId="urn:microsoft.com/office/officeart/2005/8/layout/process1"/>
    <dgm:cxn modelId="{57DFCDEE-5952-43CC-BCE2-536517B17C25}" type="presOf" srcId="{5E3E51B3-C034-40DA-8D6B-12A51F79F84F}" destId="{1886C3BF-2DFE-4372-93A8-70DF5AE5B7BB}" srcOrd="0" destOrd="2" presId="urn:microsoft.com/office/officeart/2005/8/layout/process1"/>
    <dgm:cxn modelId="{7D477BAE-EA9F-4D3C-AE9E-B69332CB574A}" type="presOf" srcId="{DD3773AC-ED19-47CD-9A5C-21D0582A545B}" destId="{1F338E8C-445B-4795-9DFA-DDBCD4CD0223}" srcOrd="0" destOrd="0" presId="urn:microsoft.com/office/officeart/2005/8/layout/process1"/>
    <dgm:cxn modelId="{97963869-47A2-410C-957F-FA9E0ABBA8EA}" type="presOf" srcId="{81A854F5-D3EB-49EB-AF5F-B56F6C8F5EC5}" destId="{E1C175A5-344B-46C4-A31A-B19B85FB8577}" srcOrd="0" destOrd="1" presId="urn:microsoft.com/office/officeart/2005/8/layout/process1"/>
    <dgm:cxn modelId="{932179C8-46BB-4EBA-B01E-CFBCCFA4DC21}" type="presOf" srcId="{AE78AC46-7E52-44F4-B2B2-7CE10099D6ED}" destId="{E1C175A5-344B-46C4-A31A-B19B85FB8577}" srcOrd="0" destOrd="4" presId="urn:microsoft.com/office/officeart/2005/8/layout/process1"/>
    <dgm:cxn modelId="{7F065C32-943E-4B45-992C-FEEA645ADE92}" type="presOf" srcId="{0446C03C-E073-45AB-A9C8-06443FEA1350}" destId="{BDAA6788-3D12-47BC-9E42-7D38FDE7F399}" srcOrd="0" destOrd="0" presId="urn:microsoft.com/office/officeart/2005/8/layout/process1"/>
    <dgm:cxn modelId="{A35BA005-231A-4DF5-ACF3-C891B914081F}" type="presOf" srcId="{F1C2D6F1-7C50-4518-AF30-C62830E34870}" destId="{1886C3BF-2DFE-4372-93A8-70DF5AE5B7BB}" srcOrd="0" destOrd="1" presId="urn:microsoft.com/office/officeart/2005/8/layout/process1"/>
    <dgm:cxn modelId="{C21346BE-6B39-4AD3-9F67-10CFC4398D3C}" type="presOf" srcId="{91A65AEF-6A15-4A27-BEF4-E1F29341CAE7}" destId="{1886C3BF-2DFE-4372-93A8-70DF5AE5B7BB}" srcOrd="0" destOrd="0" presId="urn:microsoft.com/office/officeart/2005/8/layout/process1"/>
    <dgm:cxn modelId="{00F6D34C-34A9-4267-BA6D-2341A482C667}" type="presOf" srcId="{DD3773AC-ED19-47CD-9A5C-21D0582A545B}" destId="{34DEC8FB-8A5E-47CA-96DE-B987907461FF}" srcOrd="1" destOrd="0" presId="urn:microsoft.com/office/officeart/2005/8/layout/process1"/>
    <dgm:cxn modelId="{089EAF4D-0718-4A95-82BC-C9DC79A61562}" srcId="{DD9D1A19-C042-4241-AC1E-CBC58119E3B1}" destId="{81A854F5-D3EB-49EB-AF5F-B56F6C8F5EC5}" srcOrd="0" destOrd="0" parTransId="{56C0F259-9B7E-421E-8F8E-530B0F5CE873}" sibTransId="{9F016FBE-B21A-4F9E-B770-AF7EB9058F08}"/>
    <dgm:cxn modelId="{E52E4512-9B52-4829-8292-891CD1605CFA}" type="presOf" srcId="{DD9D1A19-C042-4241-AC1E-CBC58119E3B1}" destId="{E1C175A5-344B-46C4-A31A-B19B85FB8577}" srcOrd="0" destOrd="0" presId="urn:microsoft.com/office/officeart/2005/8/layout/process1"/>
    <dgm:cxn modelId="{274EF8EA-833F-4500-9EC7-213330933E55}" srcId="{91A65AEF-6A15-4A27-BEF4-E1F29341CAE7}" destId="{5E3E51B3-C034-40DA-8D6B-12A51F79F84F}" srcOrd="1" destOrd="0" parTransId="{655E7F96-779F-49AD-864A-E6F2A6C31883}" sibTransId="{D2A9912C-C23B-4036-9067-0181019705BF}"/>
    <dgm:cxn modelId="{79EC4E32-DBFE-4EC9-87D3-E83007DEB976}" srcId="{7F00E8CE-6E56-4F4D-88C9-C0473C61FC8D}" destId="{91A65AEF-6A15-4A27-BEF4-E1F29341CAE7}" srcOrd="2" destOrd="0" parTransId="{73FB7926-F3DC-4072-892E-5CDBC32AC16D}" sibTransId="{26F79743-5592-4A48-AD2F-903A4A3C64B0}"/>
    <dgm:cxn modelId="{AC0F4E34-1EE9-4B66-99B0-32ECCF3AFCEA}" srcId="{91A65AEF-6A15-4A27-BEF4-E1F29341CAE7}" destId="{7305E311-BA18-4725-86B1-D9DF66556862}" srcOrd="2" destOrd="0" parTransId="{35EE8319-C046-48CC-965F-761964A1A1D8}" sibTransId="{BAA32ABE-2C94-4499-B5F5-1BE81733AACE}"/>
    <dgm:cxn modelId="{FEE8B482-E279-4E5C-BE13-C7106536C100}" srcId="{0446C03C-E073-45AB-A9C8-06443FEA1350}" destId="{F5351295-5A7B-4686-BA6C-AAD51831210B}" srcOrd="1" destOrd="0" parTransId="{8DB328E6-5015-4445-94EC-9C99E54FD70D}" sibTransId="{C5A711CA-AA1A-4629-BB87-67B93CCD2D61}"/>
    <dgm:cxn modelId="{1384C4A0-1E04-4060-89DC-38ACFD604295}" type="presParOf" srcId="{962DDC3C-372C-41E5-98AF-1BC41210AB0A}" destId="{BDAA6788-3D12-47BC-9E42-7D38FDE7F399}" srcOrd="0" destOrd="0" presId="urn:microsoft.com/office/officeart/2005/8/layout/process1"/>
    <dgm:cxn modelId="{6914B89C-996B-4428-B6D6-4F300640B65E}" type="presParOf" srcId="{962DDC3C-372C-41E5-98AF-1BC41210AB0A}" destId="{1F338E8C-445B-4795-9DFA-DDBCD4CD0223}" srcOrd="1" destOrd="0" presId="urn:microsoft.com/office/officeart/2005/8/layout/process1"/>
    <dgm:cxn modelId="{09391D10-8263-4063-ACCB-80C26E2DCE68}" type="presParOf" srcId="{1F338E8C-445B-4795-9DFA-DDBCD4CD0223}" destId="{34DEC8FB-8A5E-47CA-96DE-B987907461FF}" srcOrd="0" destOrd="0" presId="urn:microsoft.com/office/officeart/2005/8/layout/process1"/>
    <dgm:cxn modelId="{41F8C010-2B7A-464B-A8F9-212126C21058}" type="presParOf" srcId="{962DDC3C-372C-41E5-98AF-1BC41210AB0A}" destId="{E1C175A5-344B-46C4-A31A-B19B85FB8577}" srcOrd="2" destOrd="0" presId="urn:microsoft.com/office/officeart/2005/8/layout/process1"/>
    <dgm:cxn modelId="{415EE0C7-01C3-4E9A-9D0B-283B950E303E}" type="presParOf" srcId="{962DDC3C-372C-41E5-98AF-1BC41210AB0A}" destId="{F461BE5B-401D-414A-9175-B95B6C23DC9D}" srcOrd="3" destOrd="0" presId="urn:microsoft.com/office/officeart/2005/8/layout/process1"/>
    <dgm:cxn modelId="{E6B34D08-7500-4263-9E44-88F8198DFBA5}" type="presParOf" srcId="{F461BE5B-401D-414A-9175-B95B6C23DC9D}" destId="{82CB2603-4A55-4B49-A6E8-B125ED9C9E48}" srcOrd="0" destOrd="0" presId="urn:microsoft.com/office/officeart/2005/8/layout/process1"/>
    <dgm:cxn modelId="{B3E5EC96-008D-465C-A43D-D2F108A0CFEE}" type="presParOf" srcId="{962DDC3C-372C-41E5-98AF-1BC41210AB0A}" destId="{1886C3BF-2DFE-4372-93A8-70DF5AE5B7B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Transcriptome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 analysis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</dgm:pt>
    <dgm:pt modelId="{88EDF64E-35BB-481B-B11A-F08915958068}" type="pres">
      <dgm:prSet presAssocID="{E892C2B4-4244-468D-917A-E776E4200961}" presName="sibTrans" presStyleLbl="sibTrans2D1" presStyleIdx="0" presStyleCnt="1"/>
      <dgm:spPr/>
    </dgm:pt>
    <dgm:pt modelId="{F3C8F6A7-EE57-4CE9-92F3-C5249F31F420}" type="pres">
      <dgm:prSet presAssocID="{E892C2B4-4244-468D-917A-E776E4200961}" presName="connectorText" presStyleLbl="sibTrans2D1" presStyleIdx="0" presStyleCnt="1"/>
      <dgm:spPr/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</dgm:pt>
  </dgm:ptLst>
  <dgm:cxnLst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F9479A6-8E44-468C-865C-A5AF6CB9B728}">
      <dgm:prSet phldrT="[Text]" custT="1"/>
      <dgm:spPr/>
      <dgm:t>
        <a:bodyPr/>
        <a:lstStyle/>
        <a:p>
          <a:r>
            <a:rPr lang="en-US" sz="2000" noProof="0" dirty="0"/>
            <a:t>Quality assessment</a:t>
          </a:r>
        </a:p>
      </dgm:t>
    </dgm:pt>
    <dgm:pt modelId="{7AEB2F86-7C19-4AED-AE42-D9456F73BD75}" type="parTrans" cxnId="{D788F2CE-FCA9-4CE9-854D-0374B10FB1DE}">
      <dgm:prSet/>
      <dgm:spPr/>
      <dgm:t>
        <a:bodyPr/>
        <a:lstStyle/>
        <a:p>
          <a:endParaRPr lang="en-US" sz="2000"/>
        </a:p>
      </dgm:t>
    </dgm:pt>
    <dgm:pt modelId="{652A2CBE-7EEC-43CF-9E13-4590DEBC9582}" type="sibTrans" cxnId="{D788F2CE-FCA9-4CE9-854D-0374B10FB1DE}">
      <dgm:prSet custT="1"/>
      <dgm:spPr/>
      <dgm:t>
        <a:bodyPr/>
        <a:lstStyle/>
        <a:p>
          <a:endParaRPr lang="en-US" sz="2000" dirty="0"/>
        </a:p>
      </dgm:t>
    </dgm:pt>
    <dgm:pt modelId="{BF1D83B5-B3DF-493F-A256-78F574499C76}">
      <dgm:prSet phldrT="[Text]" custT="1"/>
      <dgm:spPr/>
      <dgm:t>
        <a:bodyPr/>
        <a:lstStyle/>
        <a:p>
          <a:r>
            <a:rPr lang="en-US" sz="2000" noProof="0" dirty="0"/>
            <a:t>Trimming reads</a:t>
          </a:r>
        </a:p>
      </dgm:t>
    </dgm:pt>
    <dgm:pt modelId="{825F469F-E5E7-4227-AD16-80587CE29A33}" type="parTrans" cxnId="{D483075D-9C1C-419A-A0B1-69B8E1AB81CE}">
      <dgm:prSet/>
      <dgm:spPr/>
      <dgm:t>
        <a:bodyPr/>
        <a:lstStyle/>
        <a:p>
          <a:endParaRPr lang="en-US" sz="2000"/>
        </a:p>
      </dgm:t>
    </dgm:pt>
    <dgm:pt modelId="{C3C10AC9-1ADB-403C-A703-3E7E7FA57BF8}" type="sibTrans" cxnId="{D483075D-9C1C-419A-A0B1-69B8E1AB81CE}">
      <dgm:prSet custT="1"/>
      <dgm:spPr/>
      <dgm:t>
        <a:bodyPr/>
        <a:lstStyle/>
        <a:p>
          <a:endParaRPr lang="en-US" sz="2000" dirty="0"/>
        </a:p>
      </dgm:t>
    </dgm:pt>
    <dgm:pt modelId="{9943014D-8C6E-463D-A613-48F23D4519B7}">
      <dgm:prSet phldrT="[Text]" custT="1"/>
      <dgm:spPr/>
      <dgm:t>
        <a:bodyPr/>
        <a:lstStyle/>
        <a:p>
          <a:r>
            <a:rPr lang="en-US" sz="2000" noProof="0" dirty="0"/>
            <a:t>Alignment</a:t>
          </a:r>
        </a:p>
      </dgm:t>
    </dgm:pt>
    <dgm:pt modelId="{EA722D84-3D12-4C9F-92C7-287E01409804}" type="parTrans" cxnId="{AB8509D1-5396-4647-92ED-BFC225D3CE5B}">
      <dgm:prSet/>
      <dgm:spPr/>
      <dgm:t>
        <a:bodyPr/>
        <a:lstStyle/>
        <a:p>
          <a:endParaRPr lang="en-US" sz="2000"/>
        </a:p>
      </dgm:t>
    </dgm:pt>
    <dgm:pt modelId="{E1FFF456-3F57-4AA5-801E-995CE96CAF64}" type="sibTrans" cxnId="{AB8509D1-5396-4647-92ED-BFC225D3CE5B}">
      <dgm:prSet custT="1"/>
      <dgm:spPr/>
      <dgm:t>
        <a:bodyPr/>
        <a:lstStyle/>
        <a:p>
          <a:endParaRPr lang="en-US" sz="2000" dirty="0"/>
        </a:p>
      </dgm:t>
    </dgm:pt>
    <dgm:pt modelId="{727CD113-AE2A-4DE5-BC4F-9A72EB55259C}">
      <dgm:prSet phldrT="[Text]" custT="1"/>
      <dgm:spPr/>
      <dgm:t>
        <a:bodyPr/>
        <a:lstStyle/>
        <a:p>
          <a:r>
            <a:rPr lang="en-US" sz="2000" noProof="0" dirty="0"/>
            <a:t>Expression</a:t>
          </a:r>
          <a:r>
            <a:rPr lang="es-ES" sz="2000" dirty="0"/>
            <a:t> </a:t>
          </a:r>
          <a:r>
            <a:rPr lang="en-US" sz="2000" noProof="0" dirty="0"/>
            <a:t>counting calculation</a:t>
          </a:r>
        </a:p>
      </dgm:t>
    </dgm:pt>
    <dgm:pt modelId="{85FD5930-820A-4ECE-AD41-416B82BCAA08}" type="parTrans" cxnId="{2E0CBE54-9787-40E4-99D7-3F30550F1B91}">
      <dgm:prSet/>
      <dgm:spPr/>
      <dgm:t>
        <a:bodyPr/>
        <a:lstStyle/>
        <a:p>
          <a:endParaRPr lang="en-US" sz="2000"/>
        </a:p>
      </dgm:t>
    </dgm:pt>
    <dgm:pt modelId="{9B988E74-03A2-46F3-9C91-A75E7FE2468F}" type="sibTrans" cxnId="{2E0CBE54-9787-40E4-99D7-3F30550F1B91}">
      <dgm:prSet/>
      <dgm:spPr/>
      <dgm:t>
        <a:bodyPr/>
        <a:lstStyle/>
        <a:p>
          <a:endParaRPr lang="en-US" sz="2000"/>
        </a:p>
      </dgm:t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4" custScaleX="118173">
        <dgm:presLayoutVars>
          <dgm:bulletEnabled val="1"/>
        </dgm:presLayoutVars>
      </dgm:prSet>
      <dgm:spPr/>
    </dgm:pt>
    <dgm:pt modelId="{F743BBA3-F85A-4955-B22D-74C8A453CDA2}" type="pres">
      <dgm:prSet presAssocID="{652A2CBE-7EEC-43CF-9E13-4590DEBC9582}" presName="sibTrans" presStyleLbl="sibTrans2D1" presStyleIdx="0" presStyleCnt="3"/>
      <dgm:spPr/>
    </dgm:pt>
    <dgm:pt modelId="{8B8B4377-0697-45FC-A640-F2CE0A54A7DA}" type="pres">
      <dgm:prSet presAssocID="{652A2CBE-7EEC-43CF-9E13-4590DEBC9582}" presName="connectorText" presStyleLbl="sibTrans2D1" presStyleIdx="0" presStyleCnt="3"/>
      <dgm:spPr/>
    </dgm:pt>
    <dgm:pt modelId="{34C7BCB3-04DB-45C7-9A42-320BFF7BC6DD}" type="pres">
      <dgm:prSet presAssocID="{BF1D83B5-B3DF-493F-A256-78F574499C76}" presName="node" presStyleLbl="node1" presStyleIdx="1" presStyleCnt="4">
        <dgm:presLayoutVars>
          <dgm:bulletEnabled val="1"/>
        </dgm:presLayoutVars>
      </dgm:prSet>
      <dgm:spPr/>
    </dgm:pt>
    <dgm:pt modelId="{9C101147-473E-42D2-A0E5-5ABF38B50C73}" type="pres">
      <dgm:prSet presAssocID="{C3C10AC9-1ADB-403C-A703-3E7E7FA57BF8}" presName="sibTrans" presStyleLbl="sibTrans2D1" presStyleIdx="1" presStyleCnt="3"/>
      <dgm:spPr/>
    </dgm:pt>
    <dgm:pt modelId="{8DC65580-354A-49B6-A367-B6A9A3244483}" type="pres">
      <dgm:prSet presAssocID="{C3C10AC9-1ADB-403C-A703-3E7E7FA57BF8}" presName="connectorText" presStyleLbl="sibTrans2D1" presStyleIdx="1" presStyleCnt="3"/>
      <dgm:spPr/>
    </dgm:pt>
    <dgm:pt modelId="{732646D0-614E-4567-8EB3-FE5BADE041C4}" type="pres">
      <dgm:prSet presAssocID="{9943014D-8C6E-463D-A613-48F23D4519B7}" presName="node" presStyleLbl="node1" presStyleIdx="2" presStyleCnt="4">
        <dgm:presLayoutVars>
          <dgm:bulletEnabled val="1"/>
        </dgm:presLayoutVars>
      </dgm:prSet>
      <dgm:spPr/>
    </dgm:pt>
    <dgm:pt modelId="{C450CEE9-1A94-4A67-8B6D-B4519DBA50F0}" type="pres">
      <dgm:prSet presAssocID="{E1FFF456-3F57-4AA5-801E-995CE96CAF64}" presName="sibTrans" presStyleLbl="sibTrans2D1" presStyleIdx="2" presStyleCnt="3"/>
      <dgm:spPr/>
    </dgm:pt>
    <dgm:pt modelId="{42481493-BF49-4D21-914E-E49B566E00C1}" type="pres">
      <dgm:prSet presAssocID="{E1FFF456-3F57-4AA5-801E-995CE96CAF64}" presName="connectorText" presStyleLbl="sibTrans2D1" presStyleIdx="2" presStyleCnt="3"/>
      <dgm:spPr/>
    </dgm:pt>
    <dgm:pt modelId="{E1A97CE5-89F8-4DCF-B4DC-A0ABABE32E9B}" type="pres">
      <dgm:prSet presAssocID="{727CD113-AE2A-4DE5-BC4F-9A72EB55259C}" presName="node" presStyleLbl="node1" presStyleIdx="3" presStyleCnt="4">
        <dgm:presLayoutVars>
          <dgm:bulletEnabled val="1"/>
        </dgm:presLayoutVars>
      </dgm:prSet>
      <dgm:spPr/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AEC80795-DAB2-4DA3-977F-47AA1CC331C6}" type="presOf" srcId="{E1FFF456-3F57-4AA5-801E-995CE96CAF64}" destId="{42481493-BF49-4D21-914E-E49B566E00C1}" srcOrd="1" destOrd="0" presId="urn:microsoft.com/office/officeart/2005/8/layout/process1"/>
    <dgm:cxn modelId="{BA6E218F-1B49-40F6-AD3C-A061D2CFEE28}" type="presOf" srcId="{727CD113-AE2A-4DE5-BC4F-9A72EB55259C}" destId="{E1A97CE5-89F8-4DCF-B4DC-A0ABABE32E9B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9158C5C2-11FB-43E8-A674-137303ADBD32}" type="presOf" srcId="{E1FFF456-3F57-4AA5-801E-995CE96CAF64}" destId="{C450CEE9-1A94-4A67-8B6D-B4519DBA50F0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2E0CBE54-9787-40E4-99D7-3F30550F1B91}" srcId="{B51D5227-CD8A-4A6C-9B8B-B8F90F209FFD}" destId="{727CD113-AE2A-4DE5-BC4F-9A72EB55259C}" srcOrd="3" destOrd="0" parTransId="{85FD5930-820A-4ECE-AD41-416B82BCAA08}" sibTransId="{9B988E74-03A2-46F3-9C91-A75E7FE2468F}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  <dgm:cxn modelId="{BF04BC68-8573-422F-BFFF-F4056D2552BA}" type="presParOf" srcId="{346A8D5E-6DAC-49DF-B417-A9A1ACDC38CD}" destId="{C450CEE9-1A94-4A67-8B6D-B4519DBA50F0}" srcOrd="5" destOrd="0" presId="urn:microsoft.com/office/officeart/2005/8/layout/process1"/>
    <dgm:cxn modelId="{9B398DD2-3461-46E5-84AA-A5FD6C837B5B}" type="presParOf" srcId="{C450CEE9-1A94-4A67-8B6D-B4519DBA50F0}" destId="{42481493-BF49-4D21-914E-E49B566E00C1}" srcOrd="0" destOrd="0" presId="urn:microsoft.com/office/officeart/2005/8/layout/process1"/>
    <dgm:cxn modelId="{42CB4098-9043-4277-AF4B-B12DBA482034}" type="presParOf" srcId="{346A8D5E-6DAC-49DF-B417-A9A1ACDC38CD}" destId="{E1A97CE5-89F8-4DCF-B4DC-A0ABABE32E9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EE7082-E0E7-40EB-A40B-33E6BC64CCC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2BD84-3ADA-4D62-A238-5C25F36574A7}">
      <dgm:prSet phldrT="[Text]"/>
      <dgm:spPr/>
      <dgm:t>
        <a:bodyPr/>
        <a:lstStyle/>
        <a:p>
          <a:r>
            <a:rPr lang="en-US" dirty="0"/>
            <a:t>Read counts</a:t>
          </a:r>
        </a:p>
      </dgm:t>
    </dgm:pt>
    <dgm:pt modelId="{A0C4FF4B-F472-439F-9DBC-2921C156DAF5}" type="parTrans" cxnId="{45311948-ECF7-4ADE-BDB0-F3799E3A4807}">
      <dgm:prSet/>
      <dgm:spPr/>
      <dgm:t>
        <a:bodyPr/>
        <a:lstStyle/>
        <a:p>
          <a:endParaRPr lang="en-US"/>
        </a:p>
      </dgm:t>
    </dgm:pt>
    <dgm:pt modelId="{950750D0-60DF-4E9F-A820-AFB7EBB48E58}" type="sibTrans" cxnId="{45311948-ECF7-4ADE-BDB0-F3799E3A4807}">
      <dgm:prSet/>
      <dgm:spPr/>
      <dgm:t>
        <a:bodyPr/>
        <a:lstStyle/>
        <a:p>
          <a:endParaRPr lang="en-US"/>
        </a:p>
      </dgm:t>
    </dgm:pt>
    <dgm:pt modelId="{6F0B59D3-5BB7-480F-A125-289A3626EC6A}">
      <dgm:prSet phldrT="[Text]"/>
      <dgm:spPr/>
      <dgm:t>
        <a:bodyPr/>
        <a:lstStyle/>
        <a:p>
          <a:r>
            <a:rPr lang="en-US" dirty="0" err="1"/>
            <a:t>edgeR</a:t>
          </a:r>
          <a:endParaRPr lang="en-US" dirty="0"/>
        </a:p>
      </dgm:t>
    </dgm:pt>
    <dgm:pt modelId="{5CED9AA4-78BF-410A-8110-879A5671AFEA}" type="parTrans" cxnId="{4141A36B-3CEF-4F27-B76B-60A5EB50843E}">
      <dgm:prSet/>
      <dgm:spPr/>
      <dgm:t>
        <a:bodyPr/>
        <a:lstStyle/>
        <a:p>
          <a:endParaRPr lang="en-US"/>
        </a:p>
      </dgm:t>
    </dgm:pt>
    <dgm:pt modelId="{E4DFCDFB-CC6D-412D-B9CC-65AFB735C5F8}" type="sibTrans" cxnId="{4141A36B-3CEF-4F27-B76B-60A5EB50843E}">
      <dgm:prSet/>
      <dgm:spPr/>
      <dgm:t>
        <a:bodyPr/>
        <a:lstStyle/>
        <a:p>
          <a:endParaRPr lang="en-US"/>
        </a:p>
      </dgm:t>
    </dgm:pt>
    <dgm:pt modelId="{67594A18-8BF6-496C-A000-0D9DD1029B4F}">
      <dgm:prSet phldrT="[Text]"/>
      <dgm:spPr/>
      <dgm:t>
        <a:bodyPr/>
        <a:lstStyle/>
        <a:p>
          <a:r>
            <a:rPr lang="en-US" dirty="0"/>
            <a:t>Filter</a:t>
          </a:r>
        </a:p>
      </dgm:t>
    </dgm:pt>
    <dgm:pt modelId="{FEEDBEA9-2BB5-4AD6-BDFF-84995CADACAC}" type="parTrans" cxnId="{43E349EC-368F-446B-A7C1-57C7E0D5C91B}">
      <dgm:prSet/>
      <dgm:spPr/>
      <dgm:t>
        <a:bodyPr/>
        <a:lstStyle/>
        <a:p>
          <a:endParaRPr lang="en-US"/>
        </a:p>
      </dgm:t>
    </dgm:pt>
    <dgm:pt modelId="{84DB37C6-42F4-416A-B64E-7607627251ED}" type="sibTrans" cxnId="{43E349EC-368F-446B-A7C1-57C7E0D5C91B}">
      <dgm:prSet/>
      <dgm:spPr/>
      <dgm:t>
        <a:bodyPr/>
        <a:lstStyle/>
        <a:p>
          <a:endParaRPr lang="en-US"/>
        </a:p>
      </dgm:t>
    </dgm:pt>
    <dgm:pt modelId="{20A68923-1C47-4CC6-A19F-58CD6B9A8FB1}">
      <dgm:prSet phldrT="[Text]"/>
      <dgm:spPr/>
      <dgm:t>
        <a:bodyPr/>
        <a:lstStyle/>
        <a:p>
          <a:endParaRPr lang="en-US" dirty="0"/>
        </a:p>
      </dgm:t>
    </dgm:pt>
    <dgm:pt modelId="{436202B4-BB46-4799-8079-780489874E72}" type="parTrans" cxnId="{0FDEE153-56F9-4E6A-BA60-75A1CF5668E7}">
      <dgm:prSet/>
      <dgm:spPr/>
      <dgm:t>
        <a:bodyPr/>
        <a:lstStyle/>
        <a:p>
          <a:endParaRPr lang="en-US"/>
        </a:p>
      </dgm:t>
    </dgm:pt>
    <dgm:pt modelId="{498DD8B1-DA82-468B-8905-BA9E617BE3B5}" type="sibTrans" cxnId="{0FDEE153-56F9-4E6A-BA60-75A1CF5668E7}">
      <dgm:prSet/>
      <dgm:spPr/>
      <dgm:t>
        <a:bodyPr/>
        <a:lstStyle/>
        <a:p>
          <a:endParaRPr lang="en-US"/>
        </a:p>
      </dgm:t>
    </dgm:pt>
    <dgm:pt modelId="{CB4D03F2-A463-483F-B6E9-E0DF88327D26}">
      <dgm:prSet phldrT="[Text]"/>
      <dgm:spPr/>
      <dgm:t>
        <a:bodyPr/>
        <a:lstStyle/>
        <a:p>
          <a:r>
            <a:rPr lang="en-US" dirty="0"/>
            <a:t>Normalize</a:t>
          </a:r>
        </a:p>
      </dgm:t>
    </dgm:pt>
    <dgm:pt modelId="{748FBDB0-DFBF-4C9C-8486-DB0FE0ED7631}" type="parTrans" cxnId="{68324F57-17F6-4C65-8BE6-9D310FB85F9B}">
      <dgm:prSet/>
      <dgm:spPr/>
      <dgm:t>
        <a:bodyPr/>
        <a:lstStyle/>
        <a:p>
          <a:endParaRPr lang="en-US"/>
        </a:p>
      </dgm:t>
    </dgm:pt>
    <dgm:pt modelId="{45EA78CC-ED60-44A4-B35A-4F4D41AD9074}" type="sibTrans" cxnId="{68324F57-17F6-4C65-8BE6-9D310FB85F9B}">
      <dgm:prSet/>
      <dgm:spPr/>
      <dgm:t>
        <a:bodyPr/>
        <a:lstStyle/>
        <a:p>
          <a:endParaRPr lang="en-US"/>
        </a:p>
      </dgm:t>
    </dgm:pt>
    <dgm:pt modelId="{92513214-5084-4272-9D93-357D7B9D089E}">
      <dgm:prSet phldrT="[Text]"/>
      <dgm:spPr/>
      <dgm:t>
        <a:bodyPr/>
        <a:lstStyle/>
        <a:p>
          <a:r>
            <a:rPr lang="en-US" dirty="0"/>
            <a:t>MDS</a:t>
          </a:r>
        </a:p>
      </dgm:t>
    </dgm:pt>
    <dgm:pt modelId="{E2896F5A-8AC9-4E9F-88ED-06C2103DC8EB}" type="parTrans" cxnId="{C9D6D2B8-257D-43B8-8678-F6A0E41E7134}">
      <dgm:prSet/>
      <dgm:spPr/>
      <dgm:t>
        <a:bodyPr/>
        <a:lstStyle/>
        <a:p>
          <a:endParaRPr lang="en-US"/>
        </a:p>
      </dgm:t>
    </dgm:pt>
    <dgm:pt modelId="{01819F79-1668-4A37-91DE-3BD5691D58FA}" type="sibTrans" cxnId="{C9D6D2B8-257D-43B8-8678-F6A0E41E7134}">
      <dgm:prSet/>
      <dgm:spPr/>
      <dgm:t>
        <a:bodyPr/>
        <a:lstStyle/>
        <a:p>
          <a:endParaRPr lang="en-US"/>
        </a:p>
      </dgm:t>
    </dgm:pt>
    <dgm:pt modelId="{9EE104D1-5DA8-49BF-B7BC-C172B136828F}">
      <dgm:prSet phldrT="[Text]"/>
      <dgm:spPr/>
      <dgm:t>
        <a:bodyPr/>
        <a:lstStyle/>
        <a:p>
          <a:r>
            <a:rPr lang="en-US" dirty="0"/>
            <a:t>TMM</a:t>
          </a:r>
        </a:p>
      </dgm:t>
    </dgm:pt>
    <dgm:pt modelId="{C0052ED8-D696-4E7A-BA2D-2CE3DFFE55EA}" type="parTrans" cxnId="{8847C9E2-6AED-4B7F-8B49-F6EBD615DED7}">
      <dgm:prSet/>
      <dgm:spPr/>
      <dgm:t>
        <a:bodyPr/>
        <a:lstStyle/>
        <a:p>
          <a:endParaRPr lang="en-US"/>
        </a:p>
      </dgm:t>
    </dgm:pt>
    <dgm:pt modelId="{02B471FA-85AB-4CDC-BA43-6E43C34E3FC3}" type="sibTrans" cxnId="{8847C9E2-6AED-4B7F-8B49-F6EBD615DED7}">
      <dgm:prSet/>
      <dgm:spPr/>
      <dgm:t>
        <a:bodyPr/>
        <a:lstStyle/>
        <a:p>
          <a:endParaRPr lang="en-US"/>
        </a:p>
      </dgm:t>
    </dgm:pt>
    <dgm:pt modelId="{74F98B7C-30AE-4741-94A0-EDC036253585}">
      <dgm:prSet phldrT="[Text]"/>
      <dgm:spPr/>
      <dgm:t>
        <a:bodyPr/>
        <a:lstStyle/>
        <a:p>
          <a:r>
            <a:rPr lang="en-US" dirty="0"/>
            <a:t>Design matrix</a:t>
          </a:r>
        </a:p>
      </dgm:t>
    </dgm:pt>
    <dgm:pt modelId="{01CE2219-8A66-461E-ADF3-A1505FD2746B}" type="parTrans" cxnId="{68BB09CE-FF81-410D-A3A1-0BB887ADA665}">
      <dgm:prSet/>
      <dgm:spPr/>
      <dgm:t>
        <a:bodyPr/>
        <a:lstStyle/>
        <a:p>
          <a:endParaRPr lang="en-US"/>
        </a:p>
      </dgm:t>
    </dgm:pt>
    <dgm:pt modelId="{86E1F1B4-C851-4BFE-8C51-011F9845B2E8}" type="sibTrans" cxnId="{68BB09CE-FF81-410D-A3A1-0BB887ADA665}">
      <dgm:prSet/>
      <dgm:spPr/>
      <dgm:t>
        <a:bodyPr/>
        <a:lstStyle/>
        <a:p>
          <a:endParaRPr lang="en-US"/>
        </a:p>
      </dgm:t>
    </dgm:pt>
    <dgm:pt modelId="{B4C33871-7DA1-44A1-BE5E-9A939EA109E0}">
      <dgm:prSet phldrT="[Text]"/>
      <dgm:spPr/>
      <dgm:t>
        <a:bodyPr/>
        <a:lstStyle/>
        <a:p>
          <a:r>
            <a:rPr lang="en-US" dirty="0"/>
            <a:t>Pairwise Comparison</a:t>
          </a:r>
        </a:p>
      </dgm:t>
    </dgm:pt>
    <dgm:pt modelId="{19FBC463-9349-4F98-911F-EF6F975460F0}" type="parTrans" cxnId="{22CC8098-0925-42CD-9C1D-24887F6D8C85}">
      <dgm:prSet/>
      <dgm:spPr/>
      <dgm:t>
        <a:bodyPr/>
        <a:lstStyle/>
        <a:p>
          <a:endParaRPr lang="en-US"/>
        </a:p>
      </dgm:t>
    </dgm:pt>
    <dgm:pt modelId="{D37605B2-7AA9-4548-BD9D-1B13587547B0}" type="sibTrans" cxnId="{22CC8098-0925-42CD-9C1D-24887F6D8C85}">
      <dgm:prSet/>
      <dgm:spPr/>
      <dgm:t>
        <a:bodyPr/>
        <a:lstStyle/>
        <a:p>
          <a:endParaRPr lang="en-US"/>
        </a:p>
      </dgm:t>
    </dgm:pt>
    <dgm:pt modelId="{2EE1CE90-E28E-4EF8-A0B4-7814672DAF61}">
      <dgm:prSet phldrT="[Text]"/>
      <dgm:spPr/>
      <dgm:t>
        <a:bodyPr/>
        <a:lstStyle/>
        <a:p>
          <a:r>
            <a:rPr lang="en-US" dirty="0"/>
            <a:t>Heatmap Clustering</a:t>
          </a:r>
        </a:p>
      </dgm:t>
    </dgm:pt>
    <dgm:pt modelId="{68A56683-A6EE-4422-816F-CF2AB43BE4B0}" type="parTrans" cxnId="{FC267412-9A2D-4CAE-8519-23FC942C39BA}">
      <dgm:prSet/>
      <dgm:spPr/>
      <dgm:t>
        <a:bodyPr/>
        <a:lstStyle/>
        <a:p>
          <a:endParaRPr lang="en-US"/>
        </a:p>
      </dgm:t>
    </dgm:pt>
    <dgm:pt modelId="{9A0C1107-39F3-4C78-89AA-C14D06FA0482}" type="sibTrans" cxnId="{FC267412-9A2D-4CAE-8519-23FC942C39BA}">
      <dgm:prSet/>
      <dgm:spPr/>
      <dgm:t>
        <a:bodyPr/>
        <a:lstStyle/>
        <a:p>
          <a:endParaRPr lang="en-US"/>
        </a:p>
      </dgm:t>
    </dgm:pt>
    <dgm:pt modelId="{4A4A4B22-2473-41AC-AC6B-02DF09448837}">
      <dgm:prSet phldrT="[Text]"/>
      <dgm:spPr/>
      <dgm:t>
        <a:bodyPr/>
        <a:lstStyle/>
        <a:p>
          <a:r>
            <a:rPr lang="en-US" dirty="0"/>
            <a:t>(~</a:t>
          </a:r>
          <a:r>
            <a:rPr lang="en-US" dirty="0" err="1"/>
            <a:t>line+sex</a:t>
          </a:r>
          <a:r>
            <a:rPr lang="en-US" dirty="0"/>
            <a:t>)</a:t>
          </a:r>
        </a:p>
      </dgm:t>
    </dgm:pt>
    <dgm:pt modelId="{E2E687BD-6AB7-4903-B22F-D79E4C2F0694}" type="parTrans" cxnId="{4ACA1434-5613-4559-A527-5FF131A7A715}">
      <dgm:prSet/>
      <dgm:spPr/>
    </dgm:pt>
    <dgm:pt modelId="{4F4FB59D-1B17-4854-B926-F1AFC86A7723}" type="sibTrans" cxnId="{4ACA1434-5613-4559-A527-5FF131A7A715}">
      <dgm:prSet/>
      <dgm:spPr/>
    </dgm:pt>
    <dgm:pt modelId="{BF109C1A-D6D2-4A9D-BDE6-C66F4C4884E5}">
      <dgm:prSet phldrT="[Text]"/>
      <dgm:spPr/>
      <dgm:t>
        <a:bodyPr/>
        <a:lstStyle/>
        <a:p>
          <a:r>
            <a:rPr lang="en-US" dirty="0" err="1"/>
            <a:t>glmLTR</a:t>
          </a:r>
          <a:r>
            <a:rPr lang="en-US" dirty="0"/>
            <a:t>()</a:t>
          </a:r>
        </a:p>
      </dgm:t>
    </dgm:pt>
    <dgm:pt modelId="{56C68A0C-AEF5-4BF6-BA1D-544D8918025D}" type="parTrans" cxnId="{310A1EF9-F197-405E-8369-7BE4F64F5A7C}">
      <dgm:prSet/>
      <dgm:spPr/>
    </dgm:pt>
    <dgm:pt modelId="{FA105F86-8CCD-48E1-AB0A-3B4E4CBFC30C}" type="sibTrans" cxnId="{310A1EF9-F197-405E-8369-7BE4F64F5A7C}">
      <dgm:prSet/>
      <dgm:spPr/>
    </dgm:pt>
    <dgm:pt modelId="{039BB48C-F966-4AB5-8439-B89E0B0A360C}" type="pres">
      <dgm:prSet presAssocID="{BEEE7082-E0E7-40EB-A40B-33E6BC64CCC8}" presName="rootnode" presStyleCnt="0">
        <dgm:presLayoutVars>
          <dgm:chMax/>
          <dgm:chPref/>
          <dgm:dir/>
          <dgm:animLvl val="lvl"/>
        </dgm:presLayoutVars>
      </dgm:prSet>
      <dgm:spPr/>
    </dgm:pt>
    <dgm:pt modelId="{AB8C601B-4365-4E3A-9CA6-9D06E9BCDD70}" type="pres">
      <dgm:prSet presAssocID="{EC62BD84-3ADA-4D62-A238-5C25F36574A7}" presName="composite" presStyleCnt="0"/>
      <dgm:spPr/>
    </dgm:pt>
    <dgm:pt modelId="{695C06EB-3839-4851-AAE1-21648D935AE8}" type="pres">
      <dgm:prSet presAssocID="{EC62BD84-3ADA-4D62-A238-5C25F36574A7}" presName="bentUpArrow1" presStyleLbl="alignImgPlace1" presStyleIdx="0" presStyleCnt="6"/>
      <dgm:spPr/>
    </dgm:pt>
    <dgm:pt modelId="{B3D5E33F-A884-4A6B-BA8B-AC7F2E2F3CD9}" type="pres">
      <dgm:prSet presAssocID="{EC62BD84-3ADA-4D62-A238-5C25F36574A7}" presName="ParentText" presStyleLbl="node1" presStyleIdx="0" presStyleCnt="7" custLinFactNeighborX="1169" custLinFactNeighborY="-2437">
        <dgm:presLayoutVars>
          <dgm:chMax val="1"/>
          <dgm:chPref val="1"/>
          <dgm:bulletEnabled val="1"/>
        </dgm:presLayoutVars>
      </dgm:prSet>
      <dgm:spPr/>
    </dgm:pt>
    <dgm:pt modelId="{2B70D009-F13D-44C0-A7BC-54C205FE77FB}" type="pres">
      <dgm:prSet presAssocID="{EC62BD84-3ADA-4D62-A238-5C25F36574A7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81CFAFE-56FC-43A9-BB74-764EA455F547}" type="pres">
      <dgm:prSet presAssocID="{950750D0-60DF-4E9F-A820-AFB7EBB48E58}" presName="sibTrans" presStyleCnt="0"/>
      <dgm:spPr/>
    </dgm:pt>
    <dgm:pt modelId="{8D0300AF-FE3B-48D1-B52D-E8BCFD5F084B}" type="pres">
      <dgm:prSet presAssocID="{67594A18-8BF6-496C-A000-0D9DD1029B4F}" presName="composite" presStyleCnt="0"/>
      <dgm:spPr/>
    </dgm:pt>
    <dgm:pt modelId="{3A4CF2F8-7DD7-4422-A354-87E03A438C2A}" type="pres">
      <dgm:prSet presAssocID="{67594A18-8BF6-496C-A000-0D9DD1029B4F}" presName="bentUpArrow1" presStyleLbl="alignImgPlace1" presStyleIdx="1" presStyleCnt="6"/>
      <dgm:spPr/>
    </dgm:pt>
    <dgm:pt modelId="{D0281AEB-9781-4CF5-A68B-140193D8FB11}" type="pres">
      <dgm:prSet presAssocID="{67594A18-8BF6-496C-A000-0D9DD1029B4F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2AAE7345-B9D4-4662-AC19-BCF06F8C49FD}" type="pres">
      <dgm:prSet presAssocID="{67594A18-8BF6-496C-A000-0D9DD1029B4F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77FB48DC-542B-47DA-8F3D-07CABFEA80C6}" type="pres">
      <dgm:prSet presAssocID="{84DB37C6-42F4-416A-B64E-7607627251ED}" presName="sibTrans" presStyleCnt="0"/>
      <dgm:spPr/>
    </dgm:pt>
    <dgm:pt modelId="{E6275CA9-4705-43B4-821E-982D354CD1BD}" type="pres">
      <dgm:prSet presAssocID="{CB4D03F2-A463-483F-B6E9-E0DF88327D26}" presName="composite" presStyleCnt="0"/>
      <dgm:spPr/>
    </dgm:pt>
    <dgm:pt modelId="{423A54F3-509F-4C97-8F16-BB1520DD8745}" type="pres">
      <dgm:prSet presAssocID="{CB4D03F2-A463-483F-B6E9-E0DF88327D26}" presName="bentUpArrow1" presStyleLbl="alignImgPlace1" presStyleIdx="2" presStyleCnt="6"/>
      <dgm:spPr/>
    </dgm:pt>
    <dgm:pt modelId="{7B248748-EE7B-40BE-A4A3-9E8C356278DD}" type="pres">
      <dgm:prSet presAssocID="{CB4D03F2-A463-483F-B6E9-E0DF88327D26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1065B556-C4C5-451F-9E11-5643BF244E6D}" type="pres">
      <dgm:prSet presAssocID="{CB4D03F2-A463-483F-B6E9-E0DF88327D26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FE91066B-826B-4E8F-8F89-65D97E96FD3E}" type="pres">
      <dgm:prSet presAssocID="{45EA78CC-ED60-44A4-B35A-4F4D41AD9074}" presName="sibTrans" presStyleCnt="0"/>
      <dgm:spPr/>
    </dgm:pt>
    <dgm:pt modelId="{CC335307-0416-4398-AD66-FD3BAEB7A756}" type="pres">
      <dgm:prSet presAssocID="{92513214-5084-4272-9D93-357D7B9D089E}" presName="composite" presStyleCnt="0"/>
      <dgm:spPr/>
    </dgm:pt>
    <dgm:pt modelId="{2E64E6B7-90D4-4D73-A28B-0D727C700B47}" type="pres">
      <dgm:prSet presAssocID="{92513214-5084-4272-9D93-357D7B9D089E}" presName="bentUpArrow1" presStyleLbl="alignImgPlace1" presStyleIdx="3" presStyleCnt="6"/>
      <dgm:spPr/>
    </dgm:pt>
    <dgm:pt modelId="{B40BB39A-B64D-459C-A098-A4DF6294FF45}" type="pres">
      <dgm:prSet presAssocID="{92513214-5084-4272-9D93-357D7B9D089E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87A88EA6-ADD6-41C7-99DF-6D5B6FCF6A5F}" type="pres">
      <dgm:prSet presAssocID="{92513214-5084-4272-9D93-357D7B9D089E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67546838-6BB5-4C68-B8CB-F3D405DC15F2}" type="pres">
      <dgm:prSet presAssocID="{01819F79-1668-4A37-91DE-3BD5691D58FA}" presName="sibTrans" presStyleCnt="0"/>
      <dgm:spPr/>
    </dgm:pt>
    <dgm:pt modelId="{FBA56A49-E6DD-464B-94EB-849CB1D9B484}" type="pres">
      <dgm:prSet presAssocID="{74F98B7C-30AE-4741-94A0-EDC036253585}" presName="composite" presStyleCnt="0"/>
      <dgm:spPr/>
    </dgm:pt>
    <dgm:pt modelId="{5995CD6F-2D39-41A3-90BD-E08219C477CE}" type="pres">
      <dgm:prSet presAssocID="{74F98B7C-30AE-4741-94A0-EDC036253585}" presName="bentUpArrow1" presStyleLbl="alignImgPlace1" presStyleIdx="4" presStyleCnt="6"/>
      <dgm:spPr/>
    </dgm:pt>
    <dgm:pt modelId="{049C392A-3EDC-49F8-A09C-1DAAF2A97E16}" type="pres">
      <dgm:prSet presAssocID="{74F98B7C-30AE-4741-94A0-EDC036253585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3B7E9670-7370-4317-AD00-E6DF1B3CDE86}" type="pres">
      <dgm:prSet presAssocID="{74F98B7C-30AE-4741-94A0-EDC036253585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B6AE8FF3-C372-4990-A87E-690E0742B0A0}" type="pres">
      <dgm:prSet presAssocID="{86E1F1B4-C851-4BFE-8C51-011F9845B2E8}" presName="sibTrans" presStyleCnt="0"/>
      <dgm:spPr/>
    </dgm:pt>
    <dgm:pt modelId="{640C0433-92D2-4AA8-BDC7-660D68ACB3B9}" type="pres">
      <dgm:prSet presAssocID="{B4C33871-7DA1-44A1-BE5E-9A939EA109E0}" presName="composite" presStyleCnt="0"/>
      <dgm:spPr/>
    </dgm:pt>
    <dgm:pt modelId="{4BE533B1-227E-430F-AF96-F1B4D8DF0E1B}" type="pres">
      <dgm:prSet presAssocID="{B4C33871-7DA1-44A1-BE5E-9A939EA109E0}" presName="bentUpArrow1" presStyleLbl="alignImgPlace1" presStyleIdx="5" presStyleCnt="6"/>
      <dgm:spPr/>
    </dgm:pt>
    <dgm:pt modelId="{0491FAC1-CACD-4454-93EB-D9DDC44CF63F}" type="pres">
      <dgm:prSet presAssocID="{B4C33871-7DA1-44A1-BE5E-9A939EA109E0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C428768A-2A30-487B-B09F-FE8B44DAB860}" type="pres">
      <dgm:prSet presAssocID="{B4C33871-7DA1-44A1-BE5E-9A939EA109E0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326EB8E6-AE2C-4F27-B35E-7CA6903149B3}" type="pres">
      <dgm:prSet presAssocID="{D37605B2-7AA9-4548-BD9D-1B13587547B0}" presName="sibTrans" presStyleCnt="0"/>
      <dgm:spPr/>
    </dgm:pt>
    <dgm:pt modelId="{ECDED6D4-DA7D-4805-B00E-D240CBFF6157}" type="pres">
      <dgm:prSet presAssocID="{2EE1CE90-E28E-4EF8-A0B4-7814672DAF61}" presName="composite" presStyleCnt="0"/>
      <dgm:spPr/>
    </dgm:pt>
    <dgm:pt modelId="{E809E57C-A1B9-423E-A763-0C6C0464958C}" type="pres">
      <dgm:prSet presAssocID="{2EE1CE90-E28E-4EF8-A0B4-7814672DAF61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68BB09CE-FF81-410D-A3A1-0BB887ADA665}" srcId="{BEEE7082-E0E7-40EB-A40B-33E6BC64CCC8}" destId="{74F98B7C-30AE-4741-94A0-EDC036253585}" srcOrd="4" destOrd="0" parTransId="{01CE2219-8A66-461E-ADF3-A1505FD2746B}" sibTransId="{86E1F1B4-C851-4BFE-8C51-011F9845B2E8}"/>
    <dgm:cxn modelId="{310A1EF9-F197-405E-8369-7BE4F64F5A7C}" srcId="{B4C33871-7DA1-44A1-BE5E-9A939EA109E0}" destId="{BF109C1A-D6D2-4A9D-BDE6-C66F4C4884E5}" srcOrd="0" destOrd="0" parTransId="{56C68A0C-AEF5-4BF6-BA1D-544D8918025D}" sibTransId="{FA105F86-8CCD-48E1-AB0A-3B4E4CBFC30C}"/>
    <dgm:cxn modelId="{0FDEE153-56F9-4E6A-BA60-75A1CF5668E7}" srcId="{67594A18-8BF6-496C-A000-0D9DD1029B4F}" destId="{20A68923-1C47-4CC6-A19F-58CD6B9A8FB1}" srcOrd="0" destOrd="0" parTransId="{436202B4-BB46-4799-8079-780489874E72}" sibTransId="{498DD8B1-DA82-468B-8905-BA9E617BE3B5}"/>
    <dgm:cxn modelId="{31F42AD0-1F6B-43D0-A992-54F09FD0DB93}" type="presOf" srcId="{9EE104D1-5DA8-49BF-B7BC-C172B136828F}" destId="{1065B556-C4C5-451F-9E11-5643BF244E6D}" srcOrd="0" destOrd="0" presId="urn:microsoft.com/office/officeart/2005/8/layout/StepDownProcess"/>
    <dgm:cxn modelId="{4141A36B-3CEF-4F27-B76B-60A5EB50843E}" srcId="{EC62BD84-3ADA-4D62-A238-5C25F36574A7}" destId="{6F0B59D3-5BB7-480F-A125-289A3626EC6A}" srcOrd="0" destOrd="0" parTransId="{5CED9AA4-78BF-410A-8110-879A5671AFEA}" sibTransId="{E4DFCDFB-CC6D-412D-B9CC-65AFB735C5F8}"/>
    <dgm:cxn modelId="{4471234C-0321-410C-924A-291C497D2A75}" type="presOf" srcId="{2EE1CE90-E28E-4EF8-A0B4-7814672DAF61}" destId="{E809E57C-A1B9-423E-A763-0C6C0464958C}" srcOrd="0" destOrd="0" presId="urn:microsoft.com/office/officeart/2005/8/layout/StepDownProcess"/>
    <dgm:cxn modelId="{8847C9E2-6AED-4B7F-8B49-F6EBD615DED7}" srcId="{CB4D03F2-A463-483F-B6E9-E0DF88327D26}" destId="{9EE104D1-5DA8-49BF-B7BC-C172B136828F}" srcOrd="0" destOrd="0" parTransId="{C0052ED8-D696-4E7A-BA2D-2CE3DFFE55EA}" sibTransId="{02B471FA-85AB-4CDC-BA43-6E43C34E3FC3}"/>
    <dgm:cxn modelId="{26BEE479-F230-426E-A034-0D052EC45416}" type="presOf" srcId="{CB4D03F2-A463-483F-B6E9-E0DF88327D26}" destId="{7B248748-EE7B-40BE-A4A3-9E8C356278DD}" srcOrd="0" destOrd="0" presId="urn:microsoft.com/office/officeart/2005/8/layout/StepDownProcess"/>
    <dgm:cxn modelId="{0D463458-6C80-4B28-9E7D-92D5E0BA1577}" type="presOf" srcId="{67594A18-8BF6-496C-A000-0D9DD1029B4F}" destId="{D0281AEB-9781-4CF5-A68B-140193D8FB11}" srcOrd="0" destOrd="0" presId="urn:microsoft.com/office/officeart/2005/8/layout/StepDownProcess"/>
    <dgm:cxn modelId="{45311948-ECF7-4ADE-BDB0-F3799E3A4807}" srcId="{BEEE7082-E0E7-40EB-A40B-33E6BC64CCC8}" destId="{EC62BD84-3ADA-4D62-A238-5C25F36574A7}" srcOrd="0" destOrd="0" parTransId="{A0C4FF4B-F472-439F-9DBC-2921C156DAF5}" sibTransId="{950750D0-60DF-4E9F-A820-AFB7EBB48E58}"/>
    <dgm:cxn modelId="{C25BD6B6-8260-4605-916A-3E4E176A9B6B}" type="presOf" srcId="{4A4A4B22-2473-41AC-AC6B-02DF09448837}" destId="{3B7E9670-7370-4317-AD00-E6DF1B3CDE86}" srcOrd="0" destOrd="0" presId="urn:microsoft.com/office/officeart/2005/8/layout/StepDownProcess"/>
    <dgm:cxn modelId="{43E349EC-368F-446B-A7C1-57C7E0D5C91B}" srcId="{BEEE7082-E0E7-40EB-A40B-33E6BC64CCC8}" destId="{67594A18-8BF6-496C-A000-0D9DD1029B4F}" srcOrd="1" destOrd="0" parTransId="{FEEDBEA9-2BB5-4AD6-BDFF-84995CADACAC}" sibTransId="{84DB37C6-42F4-416A-B64E-7607627251ED}"/>
    <dgm:cxn modelId="{22CC8098-0925-42CD-9C1D-24887F6D8C85}" srcId="{BEEE7082-E0E7-40EB-A40B-33E6BC64CCC8}" destId="{B4C33871-7DA1-44A1-BE5E-9A939EA109E0}" srcOrd="5" destOrd="0" parTransId="{19FBC463-9349-4F98-911F-EF6F975460F0}" sibTransId="{D37605B2-7AA9-4548-BD9D-1B13587547B0}"/>
    <dgm:cxn modelId="{FC267412-9A2D-4CAE-8519-23FC942C39BA}" srcId="{BEEE7082-E0E7-40EB-A40B-33E6BC64CCC8}" destId="{2EE1CE90-E28E-4EF8-A0B4-7814672DAF61}" srcOrd="6" destOrd="0" parTransId="{68A56683-A6EE-4422-816F-CF2AB43BE4B0}" sibTransId="{9A0C1107-39F3-4C78-89AA-C14D06FA0482}"/>
    <dgm:cxn modelId="{C9D6D2B8-257D-43B8-8678-F6A0E41E7134}" srcId="{BEEE7082-E0E7-40EB-A40B-33E6BC64CCC8}" destId="{92513214-5084-4272-9D93-357D7B9D089E}" srcOrd="3" destOrd="0" parTransId="{E2896F5A-8AC9-4E9F-88ED-06C2103DC8EB}" sibTransId="{01819F79-1668-4A37-91DE-3BD5691D58FA}"/>
    <dgm:cxn modelId="{7A875975-7333-48C4-AA6B-0DB62D763095}" type="presOf" srcId="{BF109C1A-D6D2-4A9D-BDE6-C66F4C4884E5}" destId="{C428768A-2A30-487B-B09F-FE8B44DAB860}" srcOrd="0" destOrd="0" presId="urn:microsoft.com/office/officeart/2005/8/layout/StepDownProcess"/>
    <dgm:cxn modelId="{6F8C65A0-1A1B-474C-9CE2-00F61D9DA842}" type="presOf" srcId="{74F98B7C-30AE-4741-94A0-EDC036253585}" destId="{049C392A-3EDC-49F8-A09C-1DAAF2A97E16}" srcOrd="0" destOrd="0" presId="urn:microsoft.com/office/officeart/2005/8/layout/StepDownProcess"/>
    <dgm:cxn modelId="{B3447EB8-51B5-4B58-B80D-EC312FB5D208}" type="presOf" srcId="{BEEE7082-E0E7-40EB-A40B-33E6BC64CCC8}" destId="{039BB48C-F966-4AB5-8439-B89E0B0A360C}" srcOrd="0" destOrd="0" presId="urn:microsoft.com/office/officeart/2005/8/layout/StepDownProcess"/>
    <dgm:cxn modelId="{50DC6956-8F37-47C6-B9A8-95B2B6755809}" type="presOf" srcId="{B4C33871-7DA1-44A1-BE5E-9A939EA109E0}" destId="{0491FAC1-CACD-4454-93EB-D9DDC44CF63F}" srcOrd="0" destOrd="0" presId="urn:microsoft.com/office/officeart/2005/8/layout/StepDownProcess"/>
    <dgm:cxn modelId="{68324F57-17F6-4C65-8BE6-9D310FB85F9B}" srcId="{BEEE7082-E0E7-40EB-A40B-33E6BC64CCC8}" destId="{CB4D03F2-A463-483F-B6E9-E0DF88327D26}" srcOrd="2" destOrd="0" parTransId="{748FBDB0-DFBF-4C9C-8486-DB0FE0ED7631}" sibTransId="{45EA78CC-ED60-44A4-B35A-4F4D41AD9074}"/>
    <dgm:cxn modelId="{148A0C63-E93E-4B15-9ABA-D575D138BB72}" type="presOf" srcId="{92513214-5084-4272-9D93-357D7B9D089E}" destId="{B40BB39A-B64D-459C-A098-A4DF6294FF45}" srcOrd="0" destOrd="0" presId="urn:microsoft.com/office/officeart/2005/8/layout/StepDownProcess"/>
    <dgm:cxn modelId="{391691CA-7162-4A61-B0EC-682A4B213FEB}" type="presOf" srcId="{20A68923-1C47-4CC6-A19F-58CD6B9A8FB1}" destId="{2AAE7345-B9D4-4662-AC19-BCF06F8C49FD}" srcOrd="0" destOrd="0" presId="urn:microsoft.com/office/officeart/2005/8/layout/StepDownProcess"/>
    <dgm:cxn modelId="{4ACA1434-5613-4559-A527-5FF131A7A715}" srcId="{74F98B7C-30AE-4741-94A0-EDC036253585}" destId="{4A4A4B22-2473-41AC-AC6B-02DF09448837}" srcOrd="0" destOrd="0" parTransId="{E2E687BD-6AB7-4903-B22F-D79E4C2F0694}" sibTransId="{4F4FB59D-1B17-4854-B926-F1AFC86A7723}"/>
    <dgm:cxn modelId="{CF12E151-27F0-47A7-8845-04C2E9A9B2E7}" type="presOf" srcId="{6F0B59D3-5BB7-480F-A125-289A3626EC6A}" destId="{2B70D009-F13D-44C0-A7BC-54C205FE77FB}" srcOrd="0" destOrd="0" presId="urn:microsoft.com/office/officeart/2005/8/layout/StepDownProcess"/>
    <dgm:cxn modelId="{46E31681-64D7-436A-A2E9-CAC1CAEA7921}" type="presOf" srcId="{EC62BD84-3ADA-4D62-A238-5C25F36574A7}" destId="{B3D5E33F-A884-4A6B-BA8B-AC7F2E2F3CD9}" srcOrd="0" destOrd="0" presId="urn:microsoft.com/office/officeart/2005/8/layout/StepDownProcess"/>
    <dgm:cxn modelId="{8C5E9E96-61C5-447D-A9EF-067B8155BCC5}" type="presParOf" srcId="{039BB48C-F966-4AB5-8439-B89E0B0A360C}" destId="{AB8C601B-4365-4E3A-9CA6-9D06E9BCDD70}" srcOrd="0" destOrd="0" presId="urn:microsoft.com/office/officeart/2005/8/layout/StepDownProcess"/>
    <dgm:cxn modelId="{183A1C15-1DF0-4883-9696-BADF592B1614}" type="presParOf" srcId="{AB8C601B-4365-4E3A-9CA6-9D06E9BCDD70}" destId="{695C06EB-3839-4851-AAE1-21648D935AE8}" srcOrd="0" destOrd="0" presId="urn:microsoft.com/office/officeart/2005/8/layout/StepDownProcess"/>
    <dgm:cxn modelId="{B6BCC5BE-DE91-43A0-A0B3-988900E02EA4}" type="presParOf" srcId="{AB8C601B-4365-4E3A-9CA6-9D06E9BCDD70}" destId="{B3D5E33F-A884-4A6B-BA8B-AC7F2E2F3CD9}" srcOrd="1" destOrd="0" presId="urn:microsoft.com/office/officeart/2005/8/layout/StepDownProcess"/>
    <dgm:cxn modelId="{4E2B8219-EF6A-4CEF-B447-E002484D8C9B}" type="presParOf" srcId="{AB8C601B-4365-4E3A-9CA6-9D06E9BCDD70}" destId="{2B70D009-F13D-44C0-A7BC-54C205FE77FB}" srcOrd="2" destOrd="0" presId="urn:microsoft.com/office/officeart/2005/8/layout/StepDownProcess"/>
    <dgm:cxn modelId="{74A57030-61FD-4044-A013-CBAA5FBB113D}" type="presParOf" srcId="{039BB48C-F966-4AB5-8439-B89E0B0A360C}" destId="{281CFAFE-56FC-43A9-BB74-764EA455F547}" srcOrd="1" destOrd="0" presId="urn:microsoft.com/office/officeart/2005/8/layout/StepDownProcess"/>
    <dgm:cxn modelId="{C1AC1B4E-3530-406A-B1E3-0770C43FF062}" type="presParOf" srcId="{039BB48C-F966-4AB5-8439-B89E0B0A360C}" destId="{8D0300AF-FE3B-48D1-B52D-E8BCFD5F084B}" srcOrd="2" destOrd="0" presId="urn:microsoft.com/office/officeart/2005/8/layout/StepDownProcess"/>
    <dgm:cxn modelId="{E095B863-04AB-4A60-91AD-60BD0A72F59C}" type="presParOf" srcId="{8D0300AF-FE3B-48D1-B52D-E8BCFD5F084B}" destId="{3A4CF2F8-7DD7-4422-A354-87E03A438C2A}" srcOrd="0" destOrd="0" presId="urn:microsoft.com/office/officeart/2005/8/layout/StepDownProcess"/>
    <dgm:cxn modelId="{79558030-A70C-47AE-ADF7-A34B764AAB1A}" type="presParOf" srcId="{8D0300AF-FE3B-48D1-B52D-E8BCFD5F084B}" destId="{D0281AEB-9781-4CF5-A68B-140193D8FB11}" srcOrd="1" destOrd="0" presId="urn:microsoft.com/office/officeart/2005/8/layout/StepDownProcess"/>
    <dgm:cxn modelId="{78A3F205-24CD-4861-ABF4-A2E8F4BFFE4C}" type="presParOf" srcId="{8D0300AF-FE3B-48D1-B52D-E8BCFD5F084B}" destId="{2AAE7345-B9D4-4662-AC19-BCF06F8C49FD}" srcOrd="2" destOrd="0" presId="urn:microsoft.com/office/officeart/2005/8/layout/StepDownProcess"/>
    <dgm:cxn modelId="{03D1B247-C3F8-4A58-9922-25C3094C0A38}" type="presParOf" srcId="{039BB48C-F966-4AB5-8439-B89E0B0A360C}" destId="{77FB48DC-542B-47DA-8F3D-07CABFEA80C6}" srcOrd="3" destOrd="0" presId="urn:microsoft.com/office/officeart/2005/8/layout/StepDownProcess"/>
    <dgm:cxn modelId="{13A5BCCD-2580-416F-9E88-AA969037AD61}" type="presParOf" srcId="{039BB48C-F966-4AB5-8439-B89E0B0A360C}" destId="{E6275CA9-4705-43B4-821E-982D354CD1BD}" srcOrd="4" destOrd="0" presId="urn:microsoft.com/office/officeart/2005/8/layout/StepDownProcess"/>
    <dgm:cxn modelId="{551F8111-5FE2-4067-8F28-CA0E30A015B6}" type="presParOf" srcId="{E6275CA9-4705-43B4-821E-982D354CD1BD}" destId="{423A54F3-509F-4C97-8F16-BB1520DD8745}" srcOrd="0" destOrd="0" presId="urn:microsoft.com/office/officeart/2005/8/layout/StepDownProcess"/>
    <dgm:cxn modelId="{71E61F66-A364-4D61-88D6-A7A69AE0676B}" type="presParOf" srcId="{E6275CA9-4705-43B4-821E-982D354CD1BD}" destId="{7B248748-EE7B-40BE-A4A3-9E8C356278DD}" srcOrd="1" destOrd="0" presId="urn:microsoft.com/office/officeart/2005/8/layout/StepDownProcess"/>
    <dgm:cxn modelId="{2A68D687-B3A5-4450-93C8-DEA773332C8F}" type="presParOf" srcId="{E6275CA9-4705-43B4-821E-982D354CD1BD}" destId="{1065B556-C4C5-451F-9E11-5643BF244E6D}" srcOrd="2" destOrd="0" presId="urn:microsoft.com/office/officeart/2005/8/layout/StepDownProcess"/>
    <dgm:cxn modelId="{87133145-21EB-4C47-B3DF-7ECC52CF4BA1}" type="presParOf" srcId="{039BB48C-F966-4AB5-8439-B89E0B0A360C}" destId="{FE91066B-826B-4E8F-8F89-65D97E96FD3E}" srcOrd="5" destOrd="0" presId="urn:microsoft.com/office/officeart/2005/8/layout/StepDownProcess"/>
    <dgm:cxn modelId="{08C18145-3161-4A79-9134-69E0FF6A55AF}" type="presParOf" srcId="{039BB48C-F966-4AB5-8439-B89E0B0A360C}" destId="{CC335307-0416-4398-AD66-FD3BAEB7A756}" srcOrd="6" destOrd="0" presId="urn:microsoft.com/office/officeart/2005/8/layout/StepDownProcess"/>
    <dgm:cxn modelId="{E64AB675-8476-455C-A808-85D2E2030897}" type="presParOf" srcId="{CC335307-0416-4398-AD66-FD3BAEB7A756}" destId="{2E64E6B7-90D4-4D73-A28B-0D727C700B47}" srcOrd="0" destOrd="0" presId="urn:microsoft.com/office/officeart/2005/8/layout/StepDownProcess"/>
    <dgm:cxn modelId="{314D2588-111B-4425-95CD-D9849C1DAC4B}" type="presParOf" srcId="{CC335307-0416-4398-AD66-FD3BAEB7A756}" destId="{B40BB39A-B64D-459C-A098-A4DF6294FF45}" srcOrd="1" destOrd="0" presId="urn:microsoft.com/office/officeart/2005/8/layout/StepDownProcess"/>
    <dgm:cxn modelId="{4872876E-539E-4BC6-8AA1-33EF4BD7C4F2}" type="presParOf" srcId="{CC335307-0416-4398-AD66-FD3BAEB7A756}" destId="{87A88EA6-ADD6-41C7-99DF-6D5B6FCF6A5F}" srcOrd="2" destOrd="0" presId="urn:microsoft.com/office/officeart/2005/8/layout/StepDownProcess"/>
    <dgm:cxn modelId="{650331D3-3572-4061-BB21-6F32D081E554}" type="presParOf" srcId="{039BB48C-F966-4AB5-8439-B89E0B0A360C}" destId="{67546838-6BB5-4C68-B8CB-F3D405DC15F2}" srcOrd="7" destOrd="0" presId="urn:microsoft.com/office/officeart/2005/8/layout/StepDownProcess"/>
    <dgm:cxn modelId="{A61666A1-29C5-4DCC-8789-2A08F4A3A318}" type="presParOf" srcId="{039BB48C-F966-4AB5-8439-B89E0B0A360C}" destId="{FBA56A49-E6DD-464B-94EB-849CB1D9B484}" srcOrd="8" destOrd="0" presId="urn:microsoft.com/office/officeart/2005/8/layout/StepDownProcess"/>
    <dgm:cxn modelId="{F217A6DE-DD16-46A7-A655-EDACDC8C58EE}" type="presParOf" srcId="{FBA56A49-E6DD-464B-94EB-849CB1D9B484}" destId="{5995CD6F-2D39-41A3-90BD-E08219C477CE}" srcOrd="0" destOrd="0" presId="urn:microsoft.com/office/officeart/2005/8/layout/StepDownProcess"/>
    <dgm:cxn modelId="{30794313-B0BB-43C8-A40A-F1775BA46E14}" type="presParOf" srcId="{FBA56A49-E6DD-464B-94EB-849CB1D9B484}" destId="{049C392A-3EDC-49F8-A09C-1DAAF2A97E16}" srcOrd="1" destOrd="0" presId="urn:microsoft.com/office/officeart/2005/8/layout/StepDownProcess"/>
    <dgm:cxn modelId="{BEFE6CF0-EAD5-4AF2-AED6-9CFCAF54E94F}" type="presParOf" srcId="{FBA56A49-E6DD-464B-94EB-849CB1D9B484}" destId="{3B7E9670-7370-4317-AD00-E6DF1B3CDE86}" srcOrd="2" destOrd="0" presId="urn:microsoft.com/office/officeart/2005/8/layout/StepDownProcess"/>
    <dgm:cxn modelId="{0CA88EA0-F103-4CC0-BD6E-29784250AA6E}" type="presParOf" srcId="{039BB48C-F966-4AB5-8439-B89E0B0A360C}" destId="{B6AE8FF3-C372-4990-A87E-690E0742B0A0}" srcOrd="9" destOrd="0" presId="urn:microsoft.com/office/officeart/2005/8/layout/StepDownProcess"/>
    <dgm:cxn modelId="{FE7B23A5-5581-47B4-8AF4-14E9C55862F7}" type="presParOf" srcId="{039BB48C-F966-4AB5-8439-B89E0B0A360C}" destId="{640C0433-92D2-4AA8-BDC7-660D68ACB3B9}" srcOrd="10" destOrd="0" presId="urn:microsoft.com/office/officeart/2005/8/layout/StepDownProcess"/>
    <dgm:cxn modelId="{8806C9DF-F834-4832-81AA-4F114423929B}" type="presParOf" srcId="{640C0433-92D2-4AA8-BDC7-660D68ACB3B9}" destId="{4BE533B1-227E-430F-AF96-F1B4D8DF0E1B}" srcOrd="0" destOrd="0" presId="urn:microsoft.com/office/officeart/2005/8/layout/StepDownProcess"/>
    <dgm:cxn modelId="{62217204-EF1F-4B55-AC75-DCDAF96F14A4}" type="presParOf" srcId="{640C0433-92D2-4AA8-BDC7-660D68ACB3B9}" destId="{0491FAC1-CACD-4454-93EB-D9DDC44CF63F}" srcOrd="1" destOrd="0" presId="urn:microsoft.com/office/officeart/2005/8/layout/StepDownProcess"/>
    <dgm:cxn modelId="{11337962-8F8C-41B4-AE47-6F4EF72DD4E2}" type="presParOf" srcId="{640C0433-92D2-4AA8-BDC7-660D68ACB3B9}" destId="{C428768A-2A30-487B-B09F-FE8B44DAB860}" srcOrd="2" destOrd="0" presId="urn:microsoft.com/office/officeart/2005/8/layout/StepDownProcess"/>
    <dgm:cxn modelId="{E136D5E5-E13D-46D1-97E4-E2718A93EEEF}" type="presParOf" srcId="{039BB48C-F966-4AB5-8439-B89E0B0A360C}" destId="{326EB8E6-AE2C-4F27-B35E-7CA6903149B3}" srcOrd="11" destOrd="0" presId="urn:microsoft.com/office/officeart/2005/8/layout/StepDownProcess"/>
    <dgm:cxn modelId="{AE893216-0023-4717-8EE2-6C2CDFD50F29}" type="presParOf" srcId="{039BB48C-F966-4AB5-8439-B89E0B0A360C}" destId="{ECDED6D4-DA7D-4805-B00E-D240CBFF6157}" srcOrd="12" destOrd="0" presId="urn:microsoft.com/office/officeart/2005/8/layout/StepDownProcess"/>
    <dgm:cxn modelId="{808268A5-6819-4323-AB56-BEBAA03C5B56}" type="presParOf" srcId="{ECDED6D4-DA7D-4805-B00E-D240CBFF6157}" destId="{E809E57C-A1B9-423E-A763-0C6C0464958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A6788-3D12-47BC-9E42-7D38FDE7F399}">
      <dsp:nvSpPr>
        <dsp:cNvPr id="0" name=""/>
        <dsp:cNvSpPr/>
      </dsp:nvSpPr>
      <dsp:spPr>
        <a:xfrm>
          <a:off x="12389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RNAseq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Spear tips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Male, </a:t>
          </a:r>
          <a:r>
            <a:rPr lang="es-ES" sz="1600" kern="1200" dirty="0" err="1"/>
            <a:t>Female</a:t>
          </a:r>
          <a:r>
            <a:rPr lang="es-ES" sz="1600" kern="1200" dirty="0"/>
            <a:t>, </a:t>
          </a:r>
          <a:r>
            <a:rPr lang="es-ES" sz="1600" kern="1200" dirty="0" err="1"/>
            <a:t>Super</a:t>
          </a:r>
          <a:r>
            <a:rPr lang="es-ES" sz="1600" kern="1200" dirty="0"/>
            <a:t> Male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(NCBI) </a:t>
          </a:r>
          <a:r>
            <a:rPr lang="en-US" sz="1600" b="0" i="0" kern="1200" dirty="0" err="1"/>
            <a:t>BioProject</a:t>
          </a:r>
          <a:r>
            <a:rPr lang="en-US" sz="1600" b="0" i="0" kern="1200" dirty="0"/>
            <a:t> 259909</a:t>
          </a:r>
          <a:br>
            <a:rPr lang="en-US" sz="1600" kern="1200" dirty="0"/>
          </a:br>
          <a:endParaRPr lang="en-US" sz="1600" kern="1200" dirty="0"/>
        </a:p>
      </dsp:txBody>
      <dsp:txXfrm>
        <a:off x="82089" y="69700"/>
        <a:ext cx="2240342" cy="2484737"/>
      </dsp:txXfrm>
    </dsp:sp>
    <dsp:sp modelId="{1F338E8C-445B-4795-9DFA-DDBCD4CD0223}">
      <dsp:nvSpPr>
        <dsp:cNvPr id="0" name=""/>
        <dsp:cNvSpPr/>
      </dsp:nvSpPr>
      <dsp:spPr>
        <a:xfrm>
          <a:off x="2630106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30106" y="1135015"/>
        <a:ext cx="353154" cy="354106"/>
      </dsp:txXfrm>
    </dsp:sp>
    <dsp:sp modelId="{E1C175A5-344B-46C4-A31A-B19B85FB8577}">
      <dsp:nvSpPr>
        <dsp:cNvPr id="0" name=""/>
        <dsp:cNvSpPr/>
      </dsp:nvSpPr>
      <dsp:spPr>
        <a:xfrm>
          <a:off x="334402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5506"/>
            <a:satOff val="191"/>
            <a:lumOff val="1032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i="1" kern="1200" dirty="0"/>
            <a:t>De </a:t>
          </a:r>
          <a:r>
            <a:rPr lang="es-ES" sz="2000" i="1" kern="1200" dirty="0" err="1"/>
            <a:t>novo</a:t>
          </a:r>
          <a:r>
            <a:rPr lang="es-ES" sz="2000" i="1" kern="1200" dirty="0"/>
            <a:t> </a:t>
          </a:r>
          <a:r>
            <a:rPr lang="es-ES" sz="2000" kern="1200" dirty="0"/>
            <a:t> </a:t>
          </a:r>
          <a:r>
            <a:rPr lang="es-ES" sz="2000" kern="1200" dirty="0" err="1"/>
            <a:t>assembly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Quality</a:t>
          </a:r>
          <a:r>
            <a:rPr lang="es-ES" sz="1600" kern="1200" dirty="0"/>
            <a:t> control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Trimming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Functional</a:t>
          </a:r>
          <a:r>
            <a:rPr lang="es-ES" sz="1600" kern="1200" dirty="0"/>
            <a:t> </a:t>
          </a:r>
          <a:r>
            <a:rPr lang="es-ES" sz="1600" kern="1200" dirty="0" err="1"/>
            <a:t>annotation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Assembly</a:t>
          </a:r>
          <a:endParaRPr lang="en-US" sz="1600" kern="1200" dirty="0"/>
        </a:p>
      </dsp:txBody>
      <dsp:txXfrm>
        <a:off x="3413728" y="69700"/>
        <a:ext cx="2240342" cy="2484737"/>
      </dsp:txXfrm>
    </dsp:sp>
    <dsp:sp modelId="{F461BE5B-401D-414A-9175-B95B6C23DC9D}">
      <dsp:nvSpPr>
        <dsp:cNvPr id="0" name=""/>
        <dsp:cNvSpPr/>
      </dsp:nvSpPr>
      <dsp:spPr>
        <a:xfrm>
          <a:off x="5961745" y="1016980"/>
          <a:ext cx="504505" cy="5901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1026"/>
            <a:satOff val="-361"/>
            <a:lumOff val="176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961745" y="1135015"/>
        <a:ext cx="353154" cy="354106"/>
      </dsp:txXfrm>
    </dsp:sp>
    <dsp:sp modelId="{1886C3BF-2DFE-4372-93A8-70DF5AE5B7BB}">
      <dsp:nvSpPr>
        <dsp:cNvPr id="0" name=""/>
        <dsp:cNvSpPr/>
      </dsp:nvSpPr>
      <dsp:spPr>
        <a:xfrm>
          <a:off x="6675668" y="0"/>
          <a:ext cx="2379742" cy="262413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 err="1"/>
            <a:t>Differential</a:t>
          </a:r>
          <a:r>
            <a:rPr lang="es-ES" sz="2000" kern="1200" dirty="0"/>
            <a:t> </a:t>
          </a:r>
          <a:r>
            <a:rPr lang="es-ES" sz="2000" kern="1200" dirty="0" err="1"/>
            <a:t>expression</a:t>
          </a:r>
          <a:r>
            <a:rPr lang="es-ES" sz="2000" kern="1200" dirty="0"/>
            <a:t> </a:t>
          </a:r>
          <a:r>
            <a:rPr lang="es-ES" sz="2000" kern="1200" dirty="0" err="1"/>
            <a:t>analysis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Alignment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Transcript</a:t>
          </a:r>
          <a:r>
            <a:rPr lang="es-ES" sz="1600" kern="1200" dirty="0"/>
            <a:t> </a:t>
          </a:r>
          <a:r>
            <a:rPr lang="es-ES" sz="1600" kern="1200" dirty="0" err="1"/>
            <a:t>abundance</a:t>
          </a:r>
          <a:r>
            <a:rPr lang="es-ES" sz="1600" kern="1200" dirty="0"/>
            <a:t> </a:t>
          </a:r>
          <a:r>
            <a:rPr lang="es-ES" sz="1600" kern="1200" dirty="0" err="1"/>
            <a:t>estimation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 err="1"/>
            <a:t>Differential</a:t>
          </a:r>
          <a:r>
            <a:rPr lang="es-ES" sz="1600" kern="1200" dirty="0"/>
            <a:t> </a:t>
          </a:r>
          <a:r>
            <a:rPr lang="es-ES" sz="1600" kern="1200" dirty="0" err="1"/>
            <a:t>expression</a:t>
          </a:r>
          <a:r>
            <a:rPr lang="es-ES" sz="1600" kern="1200" dirty="0"/>
            <a:t> </a:t>
          </a:r>
          <a:r>
            <a:rPr lang="es-ES" sz="1600" kern="1200" dirty="0" err="1"/>
            <a:t>analysis</a:t>
          </a:r>
          <a:r>
            <a:rPr lang="es-ES" sz="1600" kern="1200" dirty="0"/>
            <a:t> in </a:t>
          </a:r>
          <a:r>
            <a:rPr lang="es-ES" sz="1600" kern="1200" dirty="0" err="1"/>
            <a:t>edgeR</a:t>
          </a:r>
          <a:endParaRPr lang="en-US" sz="1600" kern="1200" dirty="0"/>
        </a:p>
      </dsp:txBody>
      <dsp:txXfrm>
        <a:off x="6745368" y="69700"/>
        <a:ext cx="2240342" cy="2484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607" y="11434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Transcriptome profiling </a:t>
          </a:r>
        </a:p>
      </dsp:txBody>
      <dsp:txXfrm>
        <a:off x="61843" y="1203637"/>
        <a:ext cx="3307188" cy="1936124"/>
      </dsp:txXfrm>
    </dsp:sp>
    <dsp:sp modelId="{88EDF64E-35BB-481B-B11A-F08915958068}">
      <dsp:nvSpPr>
        <dsp:cNvPr id="0" name=""/>
        <dsp:cNvSpPr/>
      </dsp:nvSpPr>
      <dsp:spPr>
        <a:xfrm>
          <a:off x="3772033" y="1746670"/>
          <a:ext cx="726664" cy="850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772033" y="1916682"/>
        <a:ext cx="508665" cy="510035"/>
      </dsp:txXfrm>
    </dsp:sp>
    <dsp:sp modelId="{174F3DC6-92D1-46F3-BBD6-C834F6469487}">
      <dsp:nvSpPr>
        <dsp:cNvPr id="0" name=""/>
        <dsp:cNvSpPr/>
      </dsp:nvSpPr>
      <dsp:spPr>
        <a:xfrm>
          <a:off x="4800332" y="1143401"/>
          <a:ext cx="3427660" cy="2056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Differential Expression analysis</a:t>
          </a:r>
        </a:p>
      </dsp:txBody>
      <dsp:txXfrm>
        <a:off x="4860568" y="1203637"/>
        <a:ext cx="3307188" cy="1936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4460" y="131766"/>
          <a:ext cx="1780013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Quality assessment</a:t>
          </a:r>
        </a:p>
      </dsp:txBody>
      <dsp:txXfrm>
        <a:off x="34682" y="161988"/>
        <a:ext cx="1719569" cy="971422"/>
      </dsp:txXfrm>
    </dsp:sp>
    <dsp:sp modelId="{F743BBA3-F85A-4955-B22D-74C8A453CDA2}">
      <dsp:nvSpPr>
        <dsp:cNvPr id="0" name=""/>
        <dsp:cNvSpPr/>
      </dsp:nvSpPr>
      <dsp:spPr>
        <a:xfrm>
          <a:off x="1935101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935101" y="535632"/>
        <a:ext cx="223531" cy="224134"/>
      </dsp:txXfrm>
    </dsp:sp>
    <dsp:sp modelId="{34C7BCB3-04DB-45C7-9A42-320BFF7BC6DD}">
      <dsp:nvSpPr>
        <dsp:cNvPr id="0" name=""/>
        <dsp:cNvSpPr/>
      </dsp:nvSpPr>
      <dsp:spPr>
        <a:xfrm>
          <a:off x="2386984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Trimming reads</a:t>
          </a:r>
        </a:p>
      </dsp:txBody>
      <dsp:txXfrm>
        <a:off x="2417206" y="161988"/>
        <a:ext cx="1445833" cy="971422"/>
      </dsp:txXfrm>
    </dsp:sp>
    <dsp:sp modelId="{9C101147-473E-42D2-A0E5-5ABF38B50C73}">
      <dsp:nvSpPr>
        <dsp:cNvPr id="0" name=""/>
        <dsp:cNvSpPr/>
      </dsp:nvSpPr>
      <dsp:spPr>
        <a:xfrm>
          <a:off x="4043890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043890" y="535632"/>
        <a:ext cx="223531" cy="224134"/>
      </dsp:txXfrm>
    </dsp:sp>
    <dsp:sp modelId="{732646D0-614E-4567-8EB3-FE5BADE041C4}">
      <dsp:nvSpPr>
        <dsp:cNvPr id="0" name=""/>
        <dsp:cNvSpPr/>
      </dsp:nvSpPr>
      <dsp:spPr>
        <a:xfrm>
          <a:off x="4495773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Alignment</a:t>
          </a:r>
        </a:p>
      </dsp:txBody>
      <dsp:txXfrm>
        <a:off x="4525995" y="161988"/>
        <a:ext cx="1445833" cy="971422"/>
      </dsp:txXfrm>
    </dsp:sp>
    <dsp:sp modelId="{C450CEE9-1A94-4A67-8B6D-B4519DBA50F0}">
      <dsp:nvSpPr>
        <dsp:cNvPr id="0" name=""/>
        <dsp:cNvSpPr/>
      </dsp:nvSpPr>
      <dsp:spPr>
        <a:xfrm>
          <a:off x="6152678" y="460921"/>
          <a:ext cx="319330" cy="373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6152678" y="535632"/>
        <a:ext cx="223531" cy="224134"/>
      </dsp:txXfrm>
    </dsp:sp>
    <dsp:sp modelId="{E1A97CE5-89F8-4DCF-B4DC-A0ABABE32E9B}">
      <dsp:nvSpPr>
        <dsp:cNvPr id="0" name=""/>
        <dsp:cNvSpPr/>
      </dsp:nvSpPr>
      <dsp:spPr>
        <a:xfrm>
          <a:off x="6604561" y="131766"/>
          <a:ext cx="1506277" cy="103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Expression</a:t>
          </a:r>
          <a:r>
            <a:rPr lang="es-ES" sz="2000" kern="1200" dirty="0"/>
            <a:t> </a:t>
          </a:r>
          <a:r>
            <a:rPr lang="en-US" sz="2000" kern="1200" noProof="0" dirty="0"/>
            <a:t>counting calculation</a:t>
          </a:r>
        </a:p>
      </dsp:txBody>
      <dsp:txXfrm>
        <a:off x="6634783" y="161988"/>
        <a:ext cx="1445833" cy="971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C06EB-3839-4851-AAE1-21648D935AE8}">
      <dsp:nvSpPr>
        <dsp:cNvPr id="0" name=""/>
        <dsp:cNvSpPr/>
      </dsp:nvSpPr>
      <dsp:spPr>
        <a:xfrm rot="5400000">
          <a:off x="1564653" y="628844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5E33F-A884-4A6B-BA8B-AC7F2E2F3CD9}">
      <dsp:nvSpPr>
        <dsp:cNvPr id="0" name=""/>
        <dsp:cNvSpPr/>
      </dsp:nvSpPr>
      <dsp:spPr>
        <a:xfrm>
          <a:off x="1433364" y="20080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Read counts</a:t>
          </a:r>
        </a:p>
      </dsp:txBody>
      <dsp:txXfrm>
        <a:off x="1464161" y="50877"/>
        <a:ext cx="839538" cy="569169"/>
      </dsp:txXfrm>
    </dsp:sp>
    <dsp:sp modelId="{2B70D009-F13D-44C0-A7BC-54C205FE77FB}">
      <dsp:nvSpPr>
        <dsp:cNvPr id="0" name=""/>
        <dsp:cNvSpPr/>
      </dsp:nvSpPr>
      <dsp:spPr>
        <a:xfrm>
          <a:off x="2323962" y="95609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edgeR</a:t>
          </a:r>
          <a:endParaRPr lang="en-US" sz="800" kern="1200" dirty="0"/>
        </a:p>
      </dsp:txBody>
      <dsp:txXfrm>
        <a:off x="2323962" y="95609"/>
        <a:ext cx="655397" cy="509810"/>
      </dsp:txXfrm>
    </dsp:sp>
    <dsp:sp modelId="{3A4CF2F8-7DD7-4422-A354-87E03A438C2A}">
      <dsp:nvSpPr>
        <dsp:cNvPr id="0" name=""/>
        <dsp:cNvSpPr/>
      </dsp:nvSpPr>
      <dsp:spPr>
        <a:xfrm rot="5400000">
          <a:off x="2311787" y="1337399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81AEB-9781-4CF5-A68B-140193D8FB11}">
      <dsp:nvSpPr>
        <dsp:cNvPr id="0" name=""/>
        <dsp:cNvSpPr/>
      </dsp:nvSpPr>
      <dsp:spPr>
        <a:xfrm>
          <a:off x="2169965" y="744007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Filter</a:t>
          </a:r>
        </a:p>
      </dsp:txBody>
      <dsp:txXfrm>
        <a:off x="2200762" y="774804"/>
        <a:ext cx="839538" cy="569169"/>
      </dsp:txXfrm>
    </dsp:sp>
    <dsp:sp modelId="{2AAE7345-B9D4-4662-AC19-BCF06F8C49FD}">
      <dsp:nvSpPr>
        <dsp:cNvPr id="0" name=""/>
        <dsp:cNvSpPr/>
      </dsp:nvSpPr>
      <dsp:spPr>
        <a:xfrm>
          <a:off x="3071097" y="804165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</dsp:txBody>
      <dsp:txXfrm>
        <a:off x="3071097" y="804165"/>
        <a:ext cx="655397" cy="509810"/>
      </dsp:txXfrm>
    </dsp:sp>
    <dsp:sp modelId="{423A54F3-509F-4C97-8F16-BB1520DD8745}">
      <dsp:nvSpPr>
        <dsp:cNvPr id="0" name=""/>
        <dsp:cNvSpPr/>
      </dsp:nvSpPr>
      <dsp:spPr>
        <a:xfrm rot="5400000">
          <a:off x="3058921" y="2045955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48748-EE7B-40BE-A4A3-9E8C356278DD}">
      <dsp:nvSpPr>
        <dsp:cNvPr id="0" name=""/>
        <dsp:cNvSpPr/>
      </dsp:nvSpPr>
      <dsp:spPr>
        <a:xfrm>
          <a:off x="2917099" y="1452562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Normalize</a:t>
          </a:r>
        </a:p>
      </dsp:txBody>
      <dsp:txXfrm>
        <a:off x="2947896" y="1483359"/>
        <a:ext cx="839538" cy="569169"/>
      </dsp:txXfrm>
    </dsp:sp>
    <dsp:sp modelId="{1065B556-C4C5-451F-9E11-5643BF244E6D}">
      <dsp:nvSpPr>
        <dsp:cNvPr id="0" name=""/>
        <dsp:cNvSpPr/>
      </dsp:nvSpPr>
      <dsp:spPr>
        <a:xfrm>
          <a:off x="3818231" y="1512720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TMM</a:t>
          </a:r>
        </a:p>
      </dsp:txBody>
      <dsp:txXfrm>
        <a:off x="3818231" y="1512720"/>
        <a:ext cx="655397" cy="509810"/>
      </dsp:txXfrm>
    </dsp:sp>
    <dsp:sp modelId="{2E64E6B7-90D4-4D73-A28B-0D727C700B47}">
      <dsp:nvSpPr>
        <dsp:cNvPr id="0" name=""/>
        <dsp:cNvSpPr/>
      </dsp:nvSpPr>
      <dsp:spPr>
        <a:xfrm rot="5400000">
          <a:off x="3806056" y="2754510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BB39A-B64D-459C-A098-A4DF6294FF45}">
      <dsp:nvSpPr>
        <dsp:cNvPr id="0" name=""/>
        <dsp:cNvSpPr/>
      </dsp:nvSpPr>
      <dsp:spPr>
        <a:xfrm>
          <a:off x="3664233" y="2161118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MDS</a:t>
          </a:r>
        </a:p>
      </dsp:txBody>
      <dsp:txXfrm>
        <a:off x="3695030" y="2191915"/>
        <a:ext cx="839538" cy="569169"/>
      </dsp:txXfrm>
    </dsp:sp>
    <dsp:sp modelId="{87A88EA6-ADD6-41C7-99DF-6D5B6FCF6A5F}">
      <dsp:nvSpPr>
        <dsp:cNvPr id="0" name=""/>
        <dsp:cNvSpPr/>
      </dsp:nvSpPr>
      <dsp:spPr>
        <a:xfrm>
          <a:off x="4565366" y="2221275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5CD6F-2D39-41A3-90BD-E08219C477CE}">
      <dsp:nvSpPr>
        <dsp:cNvPr id="0" name=""/>
        <dsp:cNvSpPr/>
      </dsp:nvSpPr>
      <dsp:spPr>
        <a:xfrm rot="5400000">
          <a:off x="4553190" y="3463065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C392A-3EDC-49F8-A09C-1DAAF2A97E16}">
      <dsp:nvSpPr>
        <dsp:cNvPr id="0" name=""/>
        <dsp:cNvSpPr/>
      </dsp:nvSpPr>
      <dsp:spPr>
        <a:xfrm>
          <a:off x="4411368" y="2869673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Design matrix</a:t>
          </a:r>
        </a:p>
      </dsp:txBody>
      <dsp:txXfrm>
        <a:off x="4442165" y="2900470"/>
        <a:ext cx="839538" cy="569169"/>
      </dsp:txXfrm>
    </dsp:sp>
    <dsp:sp modelId="{3B7E9670-7370-4317-AD00-E6DF1B3CDE86}">
      <dsp:nvSpPr>
        <dsp:cNvPr id="0" name=""/>
        <dsp:cNvSpPr/>
      </dsp:nvSpPr>
      <dsp:spPr>
        <a:xfrm>
          <a:off x="5312500" y="2929831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(~</a:t>
          </a:r>
          <a:r>
            <a:rPr lang="en-US" sz="800" kern="1200" dirty="0" err="1"/>
            <a:t>line+sex</a:t>
          </a:r>
          <a:r>
            <a:rPr lang="en-US" sz="800" kern="1200" dirty="0"/>
            <a:t>)</a:t>
          </a:r>
        </a:p>
      </dsp:txBody>
      <dsp:txXfrm>
        <a:off x="5312500" y="2929831"/>
        <a:ext cx="655397" cy="509810"/>
      </dsp:txXfrm>
    </dsp:sp>
    <dsp:sp modelId="{4BE533B1-227E-430F-AF96-F1B4D8DF0E1B}">
      <dsp:nvSpPr>
        <dsp:cNvPr id="0" name=""/>
        <dsp:cNvSpPr/>
      </dsp:nvSpPr>
      <dsp:spPr>
        <a:xfrm rot="5400000">
          <a:off x="5300324" y="4171621"/>
          <a:ext cx="535301" cy="6094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91FAC1-CACD-4454-93EB-D9DDC44CF63F}">
      <dsp:nvSpPr>
        <dsp:cNvPr id="0" name=""/>
        <dsp:cNvSpPr/>
      </dsp:nvSpPr>
      <dsp:spPr>
        <a:xfrm>
          <a:off x="5158502" y="3578229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Pairwise Comparison</a:t>
          </a:r>
        </a:p>
      </dsp:txBody>
      <dsp:txXfrm>
        <a:off x="5189299" y="3609026"/>
        <a:ext cx="839538" cy="569169"/>
      </dsp:txXfrm>
    </dsp:sp>
    <dsp:sp modelId="{C428768A-2A30-487B-B09F-FE8B44DAB860}">
      <dsp:nvSpPr>
        <dsp:cNvPr id="0" name=""/>
        <dsp:cNvSpPr/>
      </dsp:nvSpPr>
      <dsp:spPr>
        <a:xfrm>
          <a:off x="6059634" y="3638386"/>
          <a:ext cx="655397" cy="50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glmLTR</a:t>
          </a:r>
          <a:r>
            <a:rPr lang="en-US" sz="800" kern="1200" dirty="0"/>
            <a:t>()</a:t>
          </a:r>
        </a:p>
      </dsp:txBody>
      <dsp:txXfrm>
        <a:off x="6059634" y="3638386"/>
        <a:ext cx="655397" cy="509810"/>
      </dsp:txXfrm>
    </dsp:sp>
    <dsp:sp modelId="{E809E57C-A1B9-423E-A763-0C6C0464958C}">
      <dsp:nvSpPr>
        <dsp:cNvPr id="0" name=""/>
        <dsp:cNvSpPr/>
      </dsp:nvSpPr>
      <dsp:spPr>
        <a:xfrm>
          <a:off x="5905637" y="4286784"/>
          <a:ext cx="901132" cy="63076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Heatmap Clustering</a:t>
          </a:r>
        </a:p>
      </dsp:txBody>
      <dsp:txXfrm>
        <a:off x="5936434" y="4317581"/>
        <a:ext cx="839538" cy="569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karyotype of asparagus using 5S rDNA</a:t>
            </a:r>
            <a:endParaRPr lang="en-US" dirty="0"/>
          </a:p>
          <a:p>
            <a:endParaRPr lang="en-US" dirty="0"/>
          </a:p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trimmed mean of </a:t>
            </a:r>
            <a:r>
              <a:rPr lang="en-US" dirty="0" err="1"/>
              <a:t>Mvalues</a:t>
            </a:r>
            <a:r>
              <a:rPr lang="en-US" dirty="0"/>
              <a:t> (TMM)</a:t>
            </a:r>
          </a:p>
          <a:p>
            <a:endParaRPr lang="en-US" dirty="0"/>
          </a:p>
          <a:p>
            <a:r>
              <a:rPr lang="en-US" dirty="0" err="1"/>
              <a:t>glmQLFit</a:t>
            </a:r>
            <a:r>
              <a:rPr lang="en-US" dirty="0"/>
              <a:t>(cd, design) #preferred but lenient</a:t>
            </a:r>
          </a:p>
          <a:p>
            <a:r>
              <a:rPr lang="en-US" dirty="0" err="1"/>
              <a:t>glmQLFTest</a:t>
            </a:r>
            <a:r>
              <a:rPr lang="en-US" dirty="0"/>
              <a:t>(fit, </a:t>
            </a:r>
            <a:r>
              <a:rPr lang="en-US" dirty="0" err="1"/>
              <a:t>coef</a:t>
            </a:r>
            <a:r>
              <a:rPr lang="en-US" dirty="0"/>
              <a:t>=6) #very strange results if</a:t>
            </a:r>
            <a:r>
              <a:rPr lang="en-US" baseline="0" dirty="0"/>
              <a:t>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6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122" y="3886200"/>
            <a:ext cx="5123755" cy="23622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</a:rPr>
              <a:t>Team </a:t>
            </a:r>
            <a:r>
              <a:rPr lang="en-US" sz="3200" b="1" u="sng" dirty="0" err="1">
                <a:solidFill>
                  <a:schemeClr val="tx1"/>
                </a:solidFill>
              </a:rPr>
              <a:t>Valerin</a:t>
            </a:r>
            <a:endParaRPr lang="en-US" sz="3200" b="1" u="sng" dirty="0">
              <a:solidFill>
                <a:schemeClr val="tx1"/>
              </a:solidFill>
            </a:endParaRPr>
          </a:p>
          <a:p>
            <a:pPr algn="ctr"/>
            <a:endParaRPr lang="en-US" sz="1050" b="1" u="sng" dirty="0">
              <a:solidFill>
                <a:schemeClr val="tx1"/>
              </a:solidFill>
            </a:endParaRPr>
          </a:p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Val</a:t>
            </a:r>
            <a:r>
              <a:rPr lang="en-US" sz="2800" dirty="0">
                <a:solidFill>
                  <a:schemeClr val="tx1"/>
                </a:solidFill>
              </a:rPr>
              <a:t>eria, Kat</a:t>
            </a:r>
            <a:r>
              <a:rPr lang="en-US" sz="2800" b="1" u="sng" dirty="0">
                <a:solidFill>
                  <a:schemeClr val="tx1"/>
                </a:solidFill>
              </a:rPr>
              <a:t>er</a:t>
            </a:r>
            <a:r>
              <a:rPr lang="en-US" sz="2800" dirty="0">
                <a:solidFill>
                  <a:schemeClr val="tx1"/>
                </a:solidFill>
              </a:rPr>
              <a:t>ina, and Dev</a:t>
            </a:r>
            <a:r>
              <a:rPr lang="en-US" sz="2800" b="1" u="sng" dirty="0">
                <a:solidFill>
                  <a:schemeClr val="tx1"/>
                </a:solidFill>
              </a:rPr>
              <a:t>in</a:t>
            </a:r>
          </a:p>
          <a:p>
            <a:pPr algn="ctr"/>
            <a:endParaRPr lang="en-US" sz="1050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BCB 546X Group Project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April 27, 2017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r="1032"/>
          <a:stretch/>
        </p:blipFill>
        <p:spPr>
          <a:xfrm>
            <a:off x="922783" y="381000"/>
            <a:ext cx="7306817" cy="29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Calculating transcript abundance for differential expression</a:t>
            </a:r>
            <a:endParaRPr lang="en-US" dirty="0"/>
          </a:p>
        </p:txBody>
      </p:sp>
      <p:pic>
        <p:nvPicPr>
          <p:cNvPr id="1026" name="Picture 2" descr="amig_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94" y="2819400"/>
            <a:ext cx="8523111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2209800" y="6550223"/>
            <a:ext cx="6934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https://cgrlucb.wikispaces.com/Isoform+Deconvolution+and+Unannotated+Species</a:t>
            </a:r>
          </a:p>
        </p:txBody>
      </p:sp>
    </p:spTree>
    <p:extLst>
      <p:ext uri="{BB962C8B-B14F-4D97-AF65-F5344CB8AC3E}">
        <p14:creationId xmlns:p14="http://schemas.microsoft.com/office/powerpoint/2010/main" val="13724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de flecha 10"/>
          <p:cNvCxnSpPr/>
          <p:nvPr/>
        </p:nvCxnSpPr>
        <p:spPr>
          <a:xfrm>
            <a:off x="289560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635" y="244793"/>
            <a:ext cx="7200900" cy="963483"/>
          </a:xfrm>
        </p:spPr>
        <p:txBody>
          <a:bodyPr/>
          <a:lstStyle/>
          <a:p>
            <a:r>
              <a:rPr lang="en-US" dirty="0"/>
              <a:t>Transcriptome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447130"/>
              </p:ext>
            </p:extLst>
          </p:nvPr>
        </p:nvGraphicFramePr>
        <p:xfrm>
          <a:off x="381000" y="3276600"/>
          <a:ext cx="811530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617635" y="2104311"/>
            <a:ext cx="1180131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/>
              <a:t>Source: </a:t>
            </a:r>
            <a:r>
              <a:rPr lang="es-ES" sz="1400" dirty="0" err="1"/>
              <a:t>ncbi</a:t>
            </a:r>
            <a:endParaRPr lang="en-US" sz="1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7634" y="5186065"/>
            <a:ext cx="1058765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Sratoolkit</a:t>
            </a:r>
            <a:endParaRPr lang="es-ES" sz="1400" dirty="0"/>
          </a:p>
          <a:p>
            <a:pPr algn="ctr"/>
            <a:r>
              <a:rPr lang="es-ES" sz="1400" dirty="0"/>
              <a:t>FASTQC</a:t>
            </a:r>
          </a:p>
          <a:p>
            <a:pPr algn="ctr"/>
            <a:r>
              <a:rPr lang="es-ES" sz="1400" dirty="0"/>
              <a:t>MULTIQC</a:t>
            </a:r>
            <a:endParaRPr lang="en-US" sz="1400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838200" y="2627531"/>
            <a:ext cx="0" cy="72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998635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589161" y="2104311"/>
            <a:ext cx="1762173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Raw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r>
              <a:rPr lang="es-ES" sz="1400" dirty="0"/>
              <a:t> </a:t>
            </a:r>
            <a:r>
              <a:rPr lang="es-ES" sz="1400" dirty="0" err="1"/>
              <a:t>based</a:t>
            </a:r>
            <a:r>
              <a:rPr lang="es-ES" sz="1400" dirty="0"/>
              <a:t> </a:t>
            </a:r>
          </a:p>
          <a:p>
            <a:pPr algn="ctr"/>
            <a:r>
              <a:rPr lang="es-ES" sz="1400" dirty="0" err="1"/>
              <a:t>on</a:t>
            </a:r>
            <a:r>
              <a:rPr lang="es-ES" sz="1400" dirty="0"/>
              <a:t> FASTQC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726368" y="5186065"/>
            <a:ext cx="1007432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Cutadapt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3124200" y="4419600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825871" y="5943600"/>
            <a:ext cx="1484702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Software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094329" y="1371600"/>
            <a:ext cx="934871" cy="46166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tx2"/>
                </a:solidFill>
              </a:rPr>
              <a:t>Input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183238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876800" y="2104311"/>
            <a:ext cx="1676400" cy="5232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transcriptome</a:t>
            </a:r>
            <a:r>
              <a:rPr lang="es-ES" sz="1400" dirty="0"/>
              <a:t> file </a:t>
            </a:r>
            <a:endParaRPr lang="en-US" sz="14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32332" y="5196797"/>
            <a:ext cx="1492267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RSEM, bowtie2</a:t>
            </a:r>
            <a:endParaRPr lang="en-US" sz="1400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5257800" y="4430332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091172" y="5198943"/>
            <a:ext cx="762000" cy="3077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RSEM</a:t>
            </a:r>
            <a:endParaRPr lang="en-US" sz="1400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7472172" y="4432478"/>
            <a:ext cx="0" cy="76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7397610" y="2438400"/>
            <a:ext cx="7666" cy="90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7091172" y="2104311"/>
            <a:ext cx="1524000" cy="7386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Trimmed</a:t>
            </a:r>
            <a:r>
              <a:rPr lang="es-ES" sz="1400" dirty="0"/>
              <a:t> </a:t>
            </a:r>
            <a:r>
              <a:rPr lang="es-ES" sz="1400" dirty="0" err="1"/>
              <a:t>reads</a:t>
            </a:r>
            <a:endParaRPr lang="es-ES" sz="1400" dirty="0"/>
          </a:p>
          <a:p>
            <a:pPr algn="ctr"/>
            <a:r>
              <a:rPr lang="es-ES" sz="1400" dirty="0" err="1"/>
              <a:t>transcriptome</a:t>
            </a:r>
            <a:r>
              <a:rPr lang="es-ES" sz="1400" dirty="0"/>
              <a:t> </a:t>
            </a:r>
            <a:r>
              <a:rPr lang="es-ES" sz="1400" dirty="0" err="1"/>
              <a:t>references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 </a:t>
            </a:r>
            <a:r>
              <a:rPr lang="es-ES" dirty="0" err="1"/>
              <a:t>trimming</a:t>
            </a:r>
            <a:endParaRPr lang="es-ES" dirty="0"/>
          </a:p>
          <a:p>
            <a:pPr lvl="1"/>
            <a:r>
              <a:rPr lang="en-US" i="1" dirty="0"/>
              <a:t>Asparagus officinalis </a:t>
            </a:r>
            <a:r>
              <a:rPr lang="en-US" dirty="0"/>
              <a:t>line 2 XX female </a:t>
            </a:r>
            <a:r>
              <a:rPr lang="en-US" dirty="0" err="1"/>
              <a:t>postmeiotic</a:t>
            </a:r>
            <a:r>
              <a:rPr lang="en-US" dirty="0"/>
              <a:t> bud (SRR1642915)</a:t>
            </a:r>
          </a:p>
          <a:p>
            <a:pPr lvl="1"/>
            <a:r>
              <a:rPr lang="en-US" dirty="0"/>
              <a:t>Removing adapters before aligning to a reference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7663" y="3200400"/>
            <a:ext cx="8803937" cy="3234786"/>
            <a:chOff x="233511" y="2691196"/>
            <a:chExt cx="8803937" cy="3234786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11" y="2713149"/>
              <a:ext cx="4254508" cy="3190881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2691196"/>
              <a:ext cx="4313048" cy="3234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 </a:t>
            </a:r>
            <a:r>
              <a:rPr lang="es-ES" dirty="0" err="1"/>
              <a:t>trimming</a:t>
            </a:r>
            <a:endParaRPr lang="en-U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368092" y="2307873"/>
            <a:ext cx="4697133" cy="4047271"/>
            <a:chOff x="4699933" y="2133600"/>
            <a:chExt cx="4697133" cy="404727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2"/>
            <a:srcRect b="13090"/>
            <a:stretch/>
          </p:blipFill>
          <p:spPr>
            <a:xfrm>
              <a:off x="4699933" y="2133600"/>
              <a:ext cx="4697133" cy="4047271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1" name="Rectángulo 10"/>
            <p:cNvSpPr/>
            <p:nvPr/>
          </p:nvSpPr>
          <p:spPr>
            <a:xfrm>
              <a:off x="5029199" y="4431491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76200" y="2307873"/>
            <a:ext cx="4191000" cy="2393549"/>
            <a:chOff x="129594" y="1676400"/>
            <a:chExt cx="4191000" cy="239354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24597" t="24713" r="43193" b="42567"/>
            <a:stretch/>
          </p:blipFill>
          <p:spPr>
            <a:xfrm>
              <a:off x="129594" y="1676400"/>
              <a:ext cx="4191000" cy="239354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10" name="Rectángulo 9"/>
            <p:cNvSpPr/>
            <p:nvPr/>
          </p:nvSpPr>
          <p:spPr>
            <a:xfrm>
              <a:off x="247650" y="3048000"/>
              <a:ext cx="4038600" cy="304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722" r="43777" b="59778"/>
          <a:stretch/>
        </p:blipFill>
        <p:spPr>
          <a:xfrm>
            <a:off x="609600" y="2209800"/>
            <a:ext cx="7924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876800"/>
          </a:xfrm>
        </p:spPr>
        <p:txBody>
          <a:bodyPr/>
          <a:lstStyle/>
          <a:p>
            <a:r>
              <a:rPr lang="es-ES" dirty="0" err="1"/>
              <a:t>Transcriptome</a:t>
            </a:r>
            <a:r>
              <a:rPr lang="es-ES" dirty="0"/>
              <a:t> </a:t>
            </a:r>
            <a:r>
              <a:rPr lang="es-ES" dirty="0" err="1"/>
              <a:t>profiling</a:t>
            </a:r>
            <a:r>
              <a:rPr lang="es-ES" dirty="0"/>
              <a:t>: </a:t>
            </a:r>
            <a:r>
              <a:rPr lang="es-ES" dirty="0" err="1"/>
              <a:t>counting</a:t>
            </a:r>
            <a:r>
              <a:rPr lang="es-ES" dirty="0"/>
              <a:t> data</a:t>
            </a:r>
          </a:p>
          <a:p>
            <a:pPr lvl="1"/>
            <a:r>
              <a:rPr lang="en-US" dirty="0"/>
              <a:t>RSEM model</a:t>
            </a:r>
          </a:p>
          <a:p>
            <a:pPr lvl="1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274"/>
          <a:stretch/>
        </p:blipFill>
        <p:spPr>
          <a:xfrm>
            <a:off x="3286008" y="838200"/>
            <a:ext cx="5705592" cy="563879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382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Expression Analysis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75152963"/>
              </p:ext>
            </p:extLst>
          </p:nvPr>
        </p:nvGraphicFramePr>
        <p:xfrm>
          <a:off x="457200" y="15240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96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1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dirty="0"/>
              <a:t>Paper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754880" y="1828800"/>
            <a:ext cx="3931920" cy="639762"/>
          </a:xfrm>
        </p:spPr>
        <p:txBody>
          <a:bodyPr>
            <a:normAutofit/>
          </a:bodyPr>
          <a:lstStyle/>
          <a:p>
            <a:r>
              <a:rPr lang="en-US" sz="2400" dirty="0"/>
              <a:t>Our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41073"/>
            <a:ext cx="3886200" cy="4340727"/>
          </a:xfrm>
          <a:prstGeom prst="rect">
            <a:avLst/>
          </a:prstGeom>
          <a:ln w="3810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7"/>
          <a:stretch/>
        </p:blipFill>
        <p:spPr>
          <a:xfrm>
            <a:off x="4724400" y="2667000"/>
            <a:ext cx="4343400" cy="3661113"/>
          </a:xfrm>
          <a:prstGeom prst="rect">
            <a:avLst/>
          </a:prstGeom>
          <a:ln w="38100">
            <a:noFill/>
          </a:ln>
        </p:spPr>
      </p:pic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219200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Multidimensional scaling (MDS) plot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01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Pairwise comparisons of gene expression among female, male and supermale garden asparagus (Asparagus officinalis) genes across line replicates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24121" r="15015" b="12896"/>
          <a:stretch/>
        </p:blipFill>
        <p:spPr bwMode="auto">
          <a:xfrm>
            <a:off x="1143000" y="2743200"/>
            <a:ext cx="6606862" cy="345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4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2, 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38947" y="2057400"/>
            <a:ext cx="2879873" cy="3840480"/>
            <a:chOff x="76200" y="2018033"/>
            <a:chExt cx="2879873" cy="38404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56223" b="12896"/>
            <a:stretch/>
          </p:blipFill>
          <p:spPr bwMode="auto">
            <a:xfrm>
              <a:off x="76200" y="2018033"/>
              <a:ext cx="2879873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61" t="79326" r="34952" b="11004"/>
            <a:stretch/>
          </p:blipFill>
          <p:spPr bwMode="auto">
            <a:xfrm>
              <a:off x="685800" y="5181600"/>
              <a:ext cx="2147053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20" y="1828800"/>
            <a:ext cx="6125180" cy="35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0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01" y="685800"/>
            <a:ext cx="3590199" cy="27432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561388"/>
            <a:ext cx="3657600" cy="4915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Although most plants have hermaphroditic flowers, some have developed other means of mating, including:</a:t>
            </a:r>
          </a:p>
          <a:p>
            <a:pPr lvl="1"/>
            <a:r>
              <a:rPr lang="en-US" dirty="0" err="1"/>
              <a:t>Dichogamy</a:t>
            </a:r>
            <a:endParaRPr lang="en-US" dirty="0"/>
          </a:p>
          <a:p>
            <a:pPr lvl="1"/>
            <a:r>
              <a:rPr lang="en-US" dirty="0" err="1"/>
              <a:t>Monoecy</a:t>
            </a:r>
            <a:endParaRPr lang="en-US" dirty="0"/>
          </a:p>
          <a:p>
            <a:pPr lvl="1"/>
            <a:r>
              <a:rPr lang="en-US" dirty="0"/>
              <a:t>Gynomonoecy</a:t>
            </a:r>
          </a:p>
          <a:p>
            <a:pPr lvl="1"/>
            <a:r>
              <a:rPr lang="en-US" dirty="0" err="1"/>
              <a:t>Andromonoecy</a:t>
            </a:r>
            <a:endParaRPr lang="en-US" dirty="0"/>
          </a:p>
          <a:p>
            <a:pPr lvl="1"/>
            <a:r>
              <a:rPr lang="en-US" dirty="0" err="1"/>
              <a:t>Trinomoecy</a:t>
            </a:r>
            <a:endParaRPr lang="en-US" dirty="0"/>
          </a:p>
          <a:p>
            <a:pPr lvl="1"/>
            <a:r>
              <a:rPr lang="en-US" dirty="0" err="1"/>
              <a:t>Dioecy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1965" y="4961283"/>
            <a:ext cx="22860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16"/>
          <a:stretch/>
        </p:blipFill>
        <p:spPr bwMode="auto">
          <a:xfrm>
            <a:off x="4715600" y="3733800"/>
            <a:ext cx="916615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454965" y="6550223"/>
            <a:ext cx="668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http://plantbreeding.coe.uga.edu/index.php?title=4._Plant_Reproductive_Systems</a:t>
            </a:r>
          </a:p>
        </p:txBody>
      </p:sp>
      <p:pic>
        <p:nvPicPr>
          <p:cNvPr id="1028" name="Picture 4" descr="http://plantbreeding.coe.uga.edu/images/9/99/4_4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7"/>
          <a:stretch/>
        </p:blipFill>
        <p:spPr bwMode="auto">
          <a:xfrm>
            <a:off x="6294120" y="3733800"/>
            <a:ext cx="2011680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2, Supermale vs Female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1347" y="2057400"/>
            <a:ext cx="3061453" cy="3972477"/>
            <a:chOff x="291347" y="2057400"/>
            <a:chExt cx="3061453" cy="397247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30" t="24121" r="35393" b="12896"/>
            <a:stretch/>
          </p:blipFill>
          <p:spPr bwMode="auto">
            <a:xfrm>
              <a:off x="1066800" y="2057400"/>
              <a:ext cx="2286000" cy="3972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291347" y="2103120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2133600"/>
            <a:ext cx="5781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2, Supermale vs Male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" y="2286000"/>
            <a:ext cx="3156226" cy="4247945"/>
            <a:chOff x="76200" y="2286000"/>
            <a:chExt cx="3156226" cy="424794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56" t="24121" r="15015" b="12896"/>
            <a:stretch/>
          </p:blipFill>
          <p:spPr bwMode="auto">
            <a:xfrm>
              <a:off x="769798" y="2286000"/>
              <a:ext cx="2462628" cy="4247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29" t="79326" r="35782" b="12896"/>
            <a:stretch/>
          </p:blipFill>
          <p:spPr bwMode="auto">
            <a:xfrm>
              <a:off x="990600" y="6019800"/>
              <a:ext cx="2159358" cy="494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23" t="24121" r="75607" b="12896"/>
            <a:stretch/>
          </p:blipFill>
          <p:spPr bwMode="auto">
            <a:xfrm>
              <a:off x="76200" y="2457655"/>
              <a:ext cx="777599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38425"/>
            <a:ext cx="57816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43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Figure 3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sz="half" idx="1"/>
          </p:nvPr>
        </p:nvSpPr>
        <p:spPr>
          <a:xfrm>
            <a:off x="457200" y="2587752"/>
            <a:ext cx="4038600" cy="612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Paper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>
          <a:xfrm>
            <a:off x="4648200" y="2511552"/>
            <a:ext cx="4038600" cy="688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Our Analysis</a:t>
            </a:r>
          </a:p>
        </p:txBody>
      </p:sp>
      <p:sp>
        <p:nvSpPr>
          <p:cNvPr id="14" name="Text Placeholder 10"/>
          <p:cNvSpPr txBox="1">
            <a:spLocks/>
          </p:cNvSpPr>
          <p:nvPr/>
        </p:nvSpPr>
        <p:spPr>
          <a:xfrm>
            <a:off x="457200" y="1570038"/>
            <a:ext cx="8229600" cy="639762"/>
          </a:xfrm>
          <a:prstGeom prst="rect">
            <a:avLst/>
          </a:prstGeom>
          <a:noFill/>
          <a:ln w="4445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</a:rPr>
              <a:t>Venn diagram showing the overlap of differentially expressed garden asparagus genes (Asparagus officinalis) between the three pairwise comparisons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2438400" cy="32100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207684"/>
            <a:ext cx="3345516" cy="33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7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Table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731173"/>
              </p:ext>
            </p:extLst>
          </p:nvPr>
        </p:nvGraphicFramePr>
        <p:xfrm>
          <a:off x="457200" y="1600200"/>
          <a:ext cx="8229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FsupM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MsupM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genes in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genes in our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475*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3400" y="495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 Repeating the same script on different machines resulted in slightly different numbers</a:t>
            </a:r>
          </a:p>
        </p:txBody>
      </p:sp>
    </p:spTree>
    <p:extLst>
      <p:ext uri="{BB962C8B-B14F-4D97-AF65-F5344CB8AC3E}">
        <p14:creationId xmlns:p14="http://schemas.microsoft.com/office/powerpoint/2010/main" val="409833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Heatmap</a:t>
            </a:r>
            <a:r>
              <a:rPr lang="en-US" dirty="0"/>
              <a:t> clustering of the 570 differentially expressed garden asparagus (</a:t>
            </a:r>
            <a:r>
              <a:rPr lang="en-US" i="1" dirty="0"/>
              <a:t>Asparagus officinalis</a:t>
            </a:r>
            <a:r>
              <a:rPr lang="en-US" dirty="0"/>
              <a:t>) genes in all spear tip tissues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 mention what was used as the reference level</a:t>
            </a:r>
          </a:p>
          <a:p>
            <a:pPr marL="0" indent="0">
              <a:buNone/>
            </a:pPr>
            <a:r>
              <a:rPr lang="en-US" dirty="0"/>
              <a:t>Used FPKM values, not TMM normalized counts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just talk about my </a:t>
            </a:r>
            <a:r>
              <a:rPr lang="en-US" dirty="0" err="1"/>
              <a:t>heatmap</a:t>
            </a:r>
            <a:r>
              <a:rPr lang="en-US" dirty="0"/>
              <a:t>, not necessarily make a comparison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Discrepancy between </a:t>
            </a:r>
            <a:r>
              <a:rPr lang="en-US" dirty="0" err="1"/>
              <a:t>heatmap</a:t>
            </a:r>
            <a:r>
              <a:rPr lang="en-US" dirty="0"/>
              <a:t> in paper and </a:t>
            </a:r>
            <a:r>
              <a:rPr lang="en-US" dirty="0" err="1"/>
              <a:t>heatmap</a:t>
            </a:r>
            <a:r>
              <a:rPr lang="en-US" dirty="0"/>
              <a:t> in tutorial that used the same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525" y="381000"/>
            <a:ext cx="5562600" cy="40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7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83053"/>
            <a:ext cx="5562600" cy="4082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3" y="2286000"/>
            <a:ext cx="5256431" cy="3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53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2810" y="1752600"/>
            <a:ext cx="6054934" cy="40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29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experimental design and methods before starting any data analysis.</a:t>
            </a:r>
          </a:p>
          <a:p>
            <a:r>
              <a:rPr lang="en-US" dirty="0"/>
              <a:t>Documentation should be sufficient enough to allow that any other person can be able to understand the analysis workflow and replicate the pipeline</a:t>
            </a:r>
          </a:p>
          <a:p>
            <a:pPr lvl="1"/>
            <a:r>
              <a:rPr lang="en-US" dirty="0"/>
              <a:t>Include parameters, not just package names!</a:t>
            </a:r>
          </a:p>
          <a:p>
            <a:pPr lvl="1"/>
            <a:r>
              <a:rPr lang="en-US" dirty="0"/>
              <a:t>Include intermediate data files, not just raw data</a:t>
            </a:r>
          </a:p>
          <a:p>
            <a:pPr lvl="1"/>
            <a:r>
              <a:rPr lang="en-US" dirty="0"/>
              <a:t>Include versions of packages</a:t>
            </a:r>
          </a:p>
        </p:txBody>
      </p:sp>
    </p:spTree>
    <p:extLst>
      <p:ext uri="{BB962C8B-B14F-4D97-AF65-F5344CB8AC3E}">
        <p14:creationId xmlns:p14="http://schemas.microsoft.com/office/powerpoint/2010/main" val="1757100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1585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study sex determination in plants?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Dioecy has </a:t>
            </a:r>
            <a:r>
              <a:rPr lang="es-ES" dirty="0" err="1"/>
              <a:t>evolved</a:t>
            </a:r>
            <a:r>
              <a:rPr lang="es-ES" dirty="0"/>
              <a:t> </a:t>
            </a:r>
            <a:r>
              <a:rPr lang="es-ES" dirty="0" err="1"/>
              <a:t>independently</a:t>
            </a:r>
            <a:r>
              <a:rPr lang="es-ES" dirty="0"/>
              <a:t> </a:t>
            </a:r>
            <a:r>
              <a:rPr lang="es-ES" dirty="0" err="1"/>
              <a:t>across</a:t>
            </a:r>
            <a:r>
              <a:rPr lang="es-ES" dirty="0"/>
              <a:t> 43% of </a:t>
            </a:r>
            <a:r>
              <a:rPr lang="es-ES" dirty="0" err="1"/>
              <a:t>angiosperm</a:t>
            </a:r>
            <a:r>
              <a:rPr lang="es-ES" dirty="0"/>
              <a:t> </a:t>
            </a:r>
            <a:r>
              <a:rPr lang="es-ES" dirty="0" err="1"/>
              <a:t>families</a:t>
            </a:r>
            <a:r>
              <a:rPr lang="es-ES" dirty="0"/>
              <a:t> at </a:t>
            </a:r>
            <a:r>
              <a:rPr lang="es-ES" dirty="0" err="1"/>
              <a:t>least</a:t>
            </a:r>
            <a:r>
              <a:rPr lang="es-ES" dirty="0"/>
              <a:t> 100 times</a:t>
            </a:r>
          </a:p>
          <a:p>
            <a:r>
              <a:rPr lang="es-ES" dirty="0"/>
              <a:t>Understand the evolutionary mechanisms that underlie sexual reproduction as source of genetic diversity</a:t>
            </a:r>
          </a:p>
          <a:p>
            <a:r>
              <a:rPr lang="es-ES" dirty="0"/>
              <a:t>Improve our understanding of the molecular events that give rise to the sexual differentiation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r>
              <a:rPr lang="en-US" dirty="0"/>
              <a:t>Difficult Identification </a:t>
            </a:r>
          </a:p>
          <a:p>
            <a:pPr lvl="1"/>
            <a:r>
              <a:rPr lang="en-US" dirty="0"/>
              <a:t>Complexity of floral development</a:t>
            </a:r>
          </a:p>
          <a:p>
            <a:pPr lvl="1"/>
            <a:r>
              <a:rPr lang="en-US" dirty="0"/>
              <a:t>Highly 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4191000" cy="1743075"/>
          </a:xfrm>
        </p:spPr>
        <p:txBody>
          <a:bodyPr>
            <a:normAutofit/>
          </a:bodyPr>
          <a:lstStyle/>
          <a:p>
            <a:r>
              <a:rPr lang="en-US" dirty="0"/>
              <a:t>Recently evolved XX/XY sex chromosomes</a:t>
            </a:r>
          </a:p>
          <a:p>
            <a:pPr lvl="1"/>
            <a:r>
              <a:rPr lang="en-US" dirty="0" err="1"/>
              <a:t>Cytologically</a:t>
            </a:r>
            <a:r>
              <a:rPr lang="en-US" dirty="0"/>
              <a:t> homomorphic</a:t>
            </a:r>
          </a:p>
          <a:p>
            <a:pPr lvl="1"/>
            <a:r>
              <a:rPr lang="en-US" dirty="0"/>
              <a:t>YY supermale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46" y="609600"/>
            <a:ext cx="1801429" cy="286787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956978" y="3477475"/>
            <a:ext cx="3288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https://en.wikipedia.org/wiki/Asparagus</a:t>
            </a:r>
          </a:p>
        </p:txBody>
      </p:sp>
      <p:pic>
        <p:nvPicPr>
          <p:cNvPr id="2050" name="Picture 2" descr="asparagus_jerseygi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916534"/>
            <a:ext cx="2991722" cy="248426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67688" y="6400799"/>
            <a:ext cx="486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www.degroot-inc.com/product_info.php?products_id=525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752" y="3276600"/>
            <a:ext cx="3584448" cy="1815451"/>
            <a:chOff x="571772" y="3581400"/>
            <a:chExt cx="3584448" cy="1815451"/>
          </a:xfrm>
        </p:grpSpPr>
        <p:sp>
          <p:nvSpPr>
            <p:cNvPr id="8" name="TextBox 7"/>
            <p:cNvSpPr txBox="1"/>
            <p:nvPr/>
          </p:nvSpPr>
          <p:spPr>
            <a:xfrm>
              <a:off x="2476228" y="5089074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Deng et al, 2012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71772" y="3581400"/>
              <a:ext cx="3584448" cy="1507674"/>
              <a:chOff x="571772" y="3733800"/>
              <a:chExt cx="3584448" cy="150767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921" t="87669"/>
              <a:stretch/>
            </p:blipFill>
            <p:spPr>
              <a:xfrm>
                <a:off x="571772" y="3733800"/>
                <a:ext cx="3580856" cy="735591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3" t="87669" r="48121"/>
              <a:stretch/>
            </p:blipFill>
            <p:spPr>
              <a:xfrm>
                <a:off x="571772" y="4469391"/>
                <a:ext cx="3584448" cy="77208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Paper</a:t>
            </a:r>
            <a:r>
              <a:rPr lang="es-ES" dirty="0"/>
              <a:t> Methods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96628015"/>
              </p:ext>
            </p:extLst>
          </p:nvPr>
        </p:nvGraphicFramePr>
        <p:xfrm>
          <a:off x="0" y="1490663"/>
          <a:ext cx="9067800" cy="262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979332"/>
            <a:ext cx="1600200" cy="28448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752600" y="5078567"/>
            <a:ext cx="2447477" cy="6463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Experimental design:</a:t>
            </a:r>
          </a:p>
          <a:p>
            <a:pPr algn="ctr"/>
            <a:r>
              <a:rPr lang="en-US" dirty="0"/>
              <a:t>4 lines, 3 sexes</a:t>
            </a:r>
          </a:p>
        </p:txBody>
      </p:sp>
      <p:cxnSp>
        <p:nvCxnSpPr>
          <p:cNvPr id="8" name="Conector recto de flecha 7"/>
          <p:cNvCxnSpPr>
            <a:stCxn id="6" idx="3"/>
            <a:endCxn id="5" idx="1"/>
          </p:cNvCxnSpPr>
          <p:nvPr/>
        </p:nvCxnSpPr>
        <p:spPr>
          <a:xfrm flipV="1">
            <a:off x="4200077" y="5401732"/>
            <a:ext cx="9053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Overall</a:t>
            </a:r>
            <a:r>
              <a:rPr lang="es-ES" dirty="0"/>
              <a:t> README.md file</a:t>
            </a:r>
          </a:p>
          <a:p>
            <a:r>
              <a:rPr lang="en-US" dirty="0"/>
              <a:t>Paper, Supplementary tables from paper</a:t>
            </a:r>
          </a:p>
          <a:p>
            <a:r>
              <a:rPr lang="es-ES" dirty="0" err="1"/>
              <a:t>Presentation</a:t>
            </a:r>
            <a:endParaRPr lang="es-ES" dirty="0"/>
          </a:p>
          <a:p>
            <a:r>
              <a:rPr lang="es-ES" dirty="0" err="1"/>
              <a:t>Trimming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folder</a:t>
            </a:r>
          </a:p>
          <a:p>
            <a:pPr lvl="1"/>
            <a:r>
              <a:rPr lang="es-ES" dirty="0"/>
              <a:t>README.md file </a:t>
            </a:r>
            <a:r>
              <a:rPr lang="es-ES" dirty="0" err="1"/>
              <a:t>with</a:t>
            </a:r>
            <a:r>
              <a:rPr lang="es-ES" dirty="0"/>
              <a:t> the script</a:t>
            </a:r>
          </a:p>
          <a:p>
            <a:pPr lvl="1"/>
            <a:r>
              <a:rPr lang="es-ES" dirty="0"/>
              <a:t>Output files</a:t>
            </a:r>
            <a:endParaRPr lang="en-US" dirty="0"/>
          </a:p>
          <a:p>
            <a:r>
              <a:rPr lang="en-US" dirty="0" err="1"/>
              <a:t>Alignment_counting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README.md file with the script </a:t>
            </a:r>
          </a:p>
          <a:p>
            <a:pPr lvl="1"/>
            <a:r>
              <a:rPr lang="en-US" dirty="0"/>
              <a:t>Output counting files</a:t>
            </a:r>
          </a:p>
          <a:p>
            <a:pPr lvl="1"/>
            <a:r>
              <a:rPr lang="en-US" dirty="0"/>
              <a:t>Summaries of the RSEM statistical models  </a:t>
            </a:r>
          </a:p>
          <a:p>
            <a:r>
              <a:rPr lang="en-US" dirty="0"/>
              <a:t>Expression analysis folder</a:t>
            </a:r>
          </a:p>
          <a:p>
            <a:pPr lvl="1"/>
            <a:r>
              <a:rPr lang="en-US" dirty="0"/>
              <a:t>README file with the description of the notebooks for each figure</a:t>
            </a:r>
          </a:p>
          <a:p>
            <a:pPr lvl="1"/>
            <a:r>
              <a:rPr lang="en-US" dirty="0"/>
              <a:t>Input files </a:t>
            </a:r>
          </a:p>
          <a:p>
            <a:pPr lvl="1"/>
            <a:r>
              <a:rPr lang="en-US" dirty="0"/>
              <a:t>README files for figures</a:t>
            </a:r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022139"/>
              </p:ext>
            </p:extLst>
          </p:nvPr>
        </p:nvGraphicFramePr>
        <p:xfrm>
          <a:off x="457200" y="16764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Transcriptome Profiling</a:t>
            </a:r>
          </a:p>
        </p:txBody>
      </p:sp>
      <p:pic>
        <p:nvPicPr>
          <p:cNvPr id="1026" name="Picture 2" descr="Resultado de imagen para read alignment RNA seq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7088" y="1600200"/>
            <a:ext cx="638982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6603508"/>
            <a:ext cx="4848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5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902</TotalTime>
  <Words>743</Words>
  <Application>Microsoft Office PowerPoint</Application>
  <PresentationFormat>On-screen Show (4:3)</PresentationFormat>
  <Paragraphs>187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Clarity</vt:lpstr>
      <vt:lpstr>PowerPoint Presentation</vt:lpstr>
      <vt:lpstr>Background</vt:lpstr>
      <vt:lpstr>Why study sex determination in plants?</vt:lpstr>
      <vt:lpstr>Current thinking for sex determination</vt:lpstr>
      <vt:lpstr>Why asparagus?</vt:lpstr>
      <vt:lpstr>Paper Methods</vt:lpstr>
      <vt:lpstr>Overview of documentation</vt:lpstr>
      <vt:lpstr>Our Workflow</vt:lpstr>
      <vt:lpstr>Transcriptome Profiling</vt:lpstr>
      <vt:lpstr>Calculating transcript abundance for differential expression</vt:lpstr>
      <vt:lpstr>Transcriptome Profiling</vt:lpstr>
      <vt:lpstr>Results</vt:lpstr>
      <vt:lpstr>Results</vt:lpstr>
      <vt:lpstr>Results</vt:lpstr>
      <vt:lpstr>Results</vt:lpstr>
      <vt:lpstr>Differential Expression Analysis</vt:lpstr>
      <vt:lpstr>Figure 1</vt:lpstr>
      <vt:lpstr>Figure 2</vt:lpstr>
      <vt:lpstr>Figure 2, Male vs Female</vt:lpstr>
      <vt:lpstr>Figure 2, Supermale vs Female</vt:lpstr>
      <vt:lpstr>Figure 2, Supermale vs Male</vt:lpstr>
      <vt:lpstr>Figure 3</vt:lpstr>
      <vt:lpstr>Comparison Table</vt:lpstr>
      <vt:lpstr>Figure 4</vt:lpstr>
      <vt:lpstr>Figure 4</vt:lpstr>
      <vt:lpstr>Figure 4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Molnau, Devin E [BCB]</cp:lastModifiedBy>
  <cp:revision>100</cp:revision>
  <dcterms:created xsi:type="dcterms:W3CDTF">2017-04-04T20:23:51Z</dcterms:created>
  <dcterms:modified xsi:type="dcterms:W3CDTF">2017-04-27T03:29:52Z</dcterms:modified>
</cp:coreProperties>
</file>