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73" r:id="rId19"/>
    <p:sldId id="274" r:id="rId20"/>
    <p:sldId id="275" r:id="rId21"/>
    <p:sldId id="276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err="1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err="1" smtClean="0"/>
            <a:t>Spear</a:t>
          </a:r>
          <a:r>
            <a:rPr lang="es-ES" sz="1600" dirty="0" smtClean="0"/>
            <a:t> </a:t>
          </a:r>
          <a:r>
            <a:rPr lang="es-ES" sz="1600" dirty="0" err="1" smtClean="0"/>
            <a:t>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err="1" smtClean="0"/>
            <a:t>Male</a:t>
          </a:r>
          <a:r>
            <a:rPr lang="es-ES" sz="1600" dirty="0" smtClean="0"/>
            <a:t>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</a:t>
          </a:r>
          <a:r>
            <a:rPr lang="es-ES" sz="1600" dirty="0" err="1" smtClean="0"/>
            <a:t>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7969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Spear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67000" y="363339"/>
        <a:ext cx="2264006" cy="1897391"/>
      </dsp:txXfrm>
    </dsp:sp>
    <dsp:sp modelId="{1F338E8C-445B-4795-9DFA-DDBCD4CD0223}">
      <dsp:nvSpPr>
        <dsp:cNvPr id="0" name=""/>
        <dsp:cNvSpPr/>
      </dsp:nvSpPr>
      <dsp:spPr>
        <a:xfrm>
          <a:off x="2628245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28245" y="1134809"/>
        <a:ext cx="353499" cy="354451"/>
      </dsp:txXfrm>
    </dsp:sp>
    <dsp:sp modelId="{E1C175A5-344B-46C4-A31A-B19B85FB8577}">
      <dsp:nvSpPr>
        <dsp:cNvPr id="0" name=""/>
        <dsp:cNvSpPr/>
      </dsp:nvSpPr>
      <dsp:spPr>
        <a:xfrm>
          <a:off x="3342865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01896" y="363339"/>
        <a:ext cx="2264006" cy="1897391"/>
      </dsp:txXfrm>
    </dsp:sp>
    <dsp:sp modelId="{F461BE5B-401D-414A-9175-B95B6C23DC9D}">
      <dsp:nvSpPr>
        <dsp:cNvPr id="0" name=""/>
        <dsp:cNvSpPr/>
      </dsp:nvSpPr>
      <dsp:spPr>
        <a:xfrm>
          <a:off x="5963141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3141" y="1134809"/>
        <a:ext cx="353499" cy="354451"/>
      </dsp:txXfrm>
    </dsp:sp>
    <dsp:sp modelId="{1886C3BF-2DFE-4372-93A8-70DF5AE5B7BB}">
      <dsp:nvSpPr>
        <dsp:cNvPr id="0" name=""/>
        <dsp:cNvSpPr/>
      </dsp:nvSpPr>
      <dsp:spPr>
        <a:xfrm>
          <a:off x="6677761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36792" y="363339"/>
        <a:ext cx="2264006" cy="189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Transcriptome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28" y="4419600"/>
            <a:ext cx="5123755" cy="1086237"/>
          </a:xfrm>
        </p:spPr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1179191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Calculating</a:t>
            </a:r>
            <a:r>
              <a:rPr lang="es-ES" dirty="0" smtClean="0"/>
              <a:t> </a:t>
            </a:r>
            <a:r>
              <a:rPr lang="es-ES" dirty="0" err="1" smtClean="0"/>
              <a:t>transcript</a:t>
            </a:r>
            <a:r>
              <a:rPr lang="es-ES" dirty="0" smtClean="0"/>
              <a:t> </a:t>
            </a:r>
            <a:r>
              <a:rPr lang="es-ES" dirty="0" err="1" smtClean="0"/>
              <a:t>abundance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differential</a:t>
            </a:r>
            <a:r>
              <a:rPr lang="es-ES" dirty="0" smtClean="0"/>
              <a:t> </a:t>
            </a:r>
            <a:r>
              <a:rPr lang="es-ES" dirty="0" err="1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810000" y="5943600"/>
            <a:ext cx="5486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9065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 smtClean="0"/>
              <a:t>Sratoolkit</a:t>
            </a:r>
            <a:endParaRPr lang="es-ES" sz="1400" dirty="0" smtClean="0"/>
          </a:p>
          <a:p>
            <a:r>
              <a:rPr lang="es-ES" sz="1400" dirty="0" smtClean="0"/>
              <a:t>FASTQC</a:t>
            </a:r>
          </a:p>
          <a:p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771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3316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0511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4431491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" y="1590724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24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29746"/>
            <a:ext cx="7200900" cy="818352"/>
          </a:xfrm>
        </p:spPr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733800" y="1828800"/>
            <a:ext cx="5029200" cy="4970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28800" y="3729117"/>
            <a:ext cx="151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RSEM model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56" y="1905000"/>
            <a:ext cx="8418441" cy="38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understand the experimental design and method selection before 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 smtClean="0"/>
              <a:t>Difficult 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s-ES" dirty="0" err="1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38473"/>
              </p:ext>
            </p:extLst>
          </p:nvPr>
        </p:nvGraphicFramePr>
        <p:xfrm>
          <a:off x="0" y="1490730"/>
          <a:ext cx="9067800" cy="262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495800"/>
          </a:xfrm>
        </p:spPr>
        <p:txBody>
          <a:bodyPr>
            <a:normAutofit/>
          </a:bodyPr>
          <a:lstStyle/>
          <a:p>
            <a:r>
              <a:rPr lang="es-ES" dirty="0" smtClean="0"/>
              <a:t>General README.md file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description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Folders: </a:t>
            </a:r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: </a:t>
            </a:r>
            <a:r>
              <a:rPr lang="es-ES" dirty="0" err="1" smtClean="0"/>
              <a:t>one</a:t>
            </a:r>
            <a:r>
              <a:rPr lang="es-ES" dirty="0" smtClean="0"/>
              <a:t> README.md file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 and </a:t>
            </a:r>
            <a:r>
              <a:rPr lang="es-ES" dirty="0" err="1" smtClean="0"/>
              <a:t>the</a:t>
            </a:r>
            <a:r>
              <a:rPr lang="es-ES" dirty="0" smtClean="0"/>
              <a:t> output 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: One README.md file with the script and the output counting files, summaries of the RSEM statistical models  </a:t>
            </a:r>
            <a:endParaRPr lang="en-US" dirty="0" smtClean="0"/>
          </a:p>
          <a:p>
            <a:r>
              <a:rPr lang="en-US" dirty="0" smtClean="0"/>
              <a:t>Expression analysis: One README file with the description of the notebooks for each figure, input files and all the md notebooks for making each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581</TotalTime>
  <Words>570</Words>
  <Application>Microsoft Office PowerPoint</Application>
  <PresentationFormat>Presentación en pantalla (4:3)</PresentationFormat>
  <Paragraphs>122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Crop</vt:lpstr>
      <vt:lpstr>Presentación de PowerPoint</vt:lpstr>
      <vt:lpstr>Why studying sex determination important?</vt:lpstr>
      <vt:lpstr>Background</vt:lpstr>
      <vt:lpstr>Why asparagus?</vt:lpstr>
      <vt:lpstr>Current thinking for sex determination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Conclusions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Usuario</cp:lastModifiedBy>
  <cp:revision>59</cp:revision>
  <dcterms:created xsi:type="dcterms:W3CDTF">2017-04-04T20:23:51Z</dcterms:created>
  <dcterms:modified xsi:type="dcterms:W3CDTF">2017-04-26T17:18:06Z</dcterms:modified>
</cp:coreProperties>
</file>