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84" autoAdjust="0"/>
  </p:normalViewPr>
  <p:slideViewPr>
    <p:cSldViewPr>
      <p:cViewPr varScale="1">
        <p:scale>
          <a:sx n="46" d="100"/>
          <a:sy n="46" d="100"/>
        </p:scale>
        <p:origin x="20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</a:t>
            </a:r>
            <a:r>
              <a:rPr lang="en-US" dirty="0"/>
              <a:t>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</a:t>
            </a:r>
            <a:r>
              <a:rPr lang="en-US" baseline="0" dirty="0"/>
              <a:t>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</a:t>
            </a:r>
            <a:r>
              <a:rPr lang="en-US" baseline="0" dirty="0"/>
              <a:t>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br>
              <a:rPr lang="en-US" i="1" dirty="0"/>
            </a:br>
            <a:r>
              <a:rPr lang="en-US" sz="2000" dirty="0"/>
              <a:t>Alex </a:t>
            </a:r>
            <a:r>
              <a:rPr lang="en-US" sz="2000" dirty="0" err="1"/>
              <a:t>Harkess</a:t>
            </a:r>
            <a:r>
              <a:rPr lang="en-US" sz="2000" dirty="0"/>
              <a:t>, Francesco </a:t>
            </a:r>
            <a:r>
              <a:rPr lang="en-US" sz="2000" dirty="0" err="1"/>
              <a:t>Mercati</a:t>
            </a:r>
            <a:r>
              <a:rPr lang="en-US" sz="2000" dirty="0"/>
              <a:t>, Hong-Yan Shan, Francesco </a:t>
            </a:r>
            <a:r>
              <a:rPr lang="en-US" sz="2000" dirty="0" err="1"/>
              <a:t>Sunseri</a:t>
            </a:r>
            <a:r>
              <a:rPr lang="en-US" sz="2000" dirty="0"/>
              <a:t>, Agostino </a:t>
            </a:r>
            <a:r>
              <a:rPr lang="en-US" sz="2000" dirty="0" err="1"/>
              <a:t>Falavigna</a:t>
            </a:r>
            <a:r>
              <a:rPr lang="en-US" sz="2000" dirty="0"/>
              <a:t>, Jim </a:t>
            </a:r>
            <a:r>
              <a:rPr lang="en-US" sz="2000" dirty="0" err="1"/>
              <a:t>Leebens</a:t>
            </a:r>
            <a:r>
              <a:rPr lang="en-US" sz="2000" dirty="0"/>
              <a:t>-Mack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149</TotalTime>
  <Words>258</Words>
  <Application>Microsoft Office PowerPoint</Application>
  <PresentationFormat>On-screen Show 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 Alex Harkess, Francesco Mercati, Hong-Yan Shan, Francesco Sunseri, Agostino Falavigna, Jim Leebens-Mack</vt:lpstr>
      <vt:lpstr>Why is sex determination important?</vt:lpstr>
      <vt:lpstr>Background</vt:lpstr>
      <vt:lpstr>Why asparagus?</vt:lpstr>
      <vt:lpstr>Current thinking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15</cp:revision>
  <dcterms:created xsi:type="dcterms:W3CDTF">2017-04-04T20:23:51Z</dcterms:created>
  <dcterms:modified xsi:type="dcterms:W3CDTF">2017-04-18T22:15:58Z</dcterms:modified>
</cp:coreProperties>
</file>