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8" r:id="rId3"/>
    <p:sldId id="257" r:id="rId4"/>
    <p:sldId id="260" r:id="rId5"/>
    <p:sldId id="259" r:id="rId6"/>
    <p:sldId id="278" r:id="rId7"/>
    <p:sldId id="263" r:id="rId8"/>
    <p:sldId id="262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94" r:id="rId24"/>
    <p:sldId id="274" r:id="rId25"/>
    <p:sldId id="292" r:id="rId26"/>
    <p:sldId id="293" r:id="rId27"/>
    <p:sldId id="276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036" autoAdjust="0"/>
  </p:normalViewPr>
  <p:slideViewPr>
    <p:cSldViewPr>
      <p:cViewPr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smtClean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smtClean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smtClean="0"/>
            <a:t>Male, </a:t>
          </a:r>
          <a:r>
            <a:rPr lang="es-ES" sz="1600" dirty="0" err="1" smtClean="0"/>
            <a:t>Female</a:t>
          </a:r>
          <a:r>
            <a:rPr lang="es-ES" sz="1600" dirty="0" smtClean="0"/>
            <a:t>, </a:t>
          </a:r>
          <a:r>
            <a:rPr lang="es-ES" sz="1600" dirty="0" err="1" smtClean="0"/>
            <a:t>Super</a:t>
          </a:r>
          <a:r>
            <a:rPr lang="es-ES" sz="1600" dirty="0" smtClean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 smtClean="0"/>
            <a:t>De </a:t>
          </a:r>
          <a:r>
            <a:rPr lang="es-ES" sz="2000" i="1" dirty="0" err="1" smtClean="0"/>
            <a:t>novo</a:t>
          </a:r>
          <a:r>
            <a:rPr lang="es-ES" sz="2000" i="1" dirty="0" smtClean="0"/>
            <a:t> </a:t>
          </a:r>
          <a:r>
            <a:rPr lang="es-ES" sz="2000" dirty="0" smtClean="0"/>
            <a:t> </a:t>
          </a:r>
          <a:r>
            <a:rPr lang="es-ES" sz="2000" dirty="0" err="1" smtClean="0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 smtClean="0"/>
            <a:t>Quality</a:t>
          </a:r>
          <a:r>
            <a:rPr lang="es-ES" sz="1600" dirty="0" smtClean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 smtClean="0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 smtClean="0"/>
            <a:t>Differential</a:t>
          </a:r>
          <a:r>
            <a:rPr lang="es-ES" sz="2000" dirty="0" smtClean="0"/>
            <a:t> </a:t>
          </a:r>
          <a:r>
            <a:rPr lang="es-ES" sz="2000" dirty="0" err="1" smtClean="0"/>
            <a:t>expression</a:t>
          </a:r>
          <a:r>
            <a:rPr lang="es-ES" sz="2000" dirty="0" smtClean="0"/>
            <a:t> </a:t>
          </a:r>
          <a:r>
            <a:rPr lang="es-ES" sz="2000" dirty="0" err="1" smtClean="0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 smtClean="0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 smtClean="0"/>
            <a:t>Transcript</a:t>
          </a:r>
          <a:r>
            <a:rPr lang="es-ES" sz="1600" dirty="0" smtClean="0"/>
            <a:t> </a:t>
          </a:r>
          <a:r>
            <a:rPr lang="es-ES" sz="1600" dirty="0" err="1" smtClean="0"/>
            <a:t>abundance</a:t>
          </a:r>
          <a:r>
            <a:rPr lang="es-ES" sz="1600" dirty="0" smtClean="0"/>
            <a:t> </a:t>
          </a:r>
          <a:r>
            <a:rPr lang="es-ES" sz="1600" dirty="0" err="1" smtClean="0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 smtClean="0"/>
            <a:t>(NCBI) </a:t>
          </a:r>
          <a:r>
            <a:rPr lang="en-US" sz="1600" b="0" i="0" dirty="0" err="1" smtClean="0"/>
            <a:t>BioProject</a:t>
          </a:r>
          <a:r>
            <a:rPr lang="en-US" sz="1600" b="0" i="0" dirty="0" smtClean="0"/>
            <a:t> 259909</a:t>
          </a: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 smtClean="0"/>
            <a:t>Functional</a:t>
          </a:r>
          <a:r>
            <a:rPr lang="es-ES" sz="1600" dirty="0" smtClean="0"/>
            <a:t> </a:t>
          </a:r>
          <a:r>
            <a:rPr lang="es-ES" sz="1600" dirty="0" err="1" smtClean="0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 smtClean="0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 smtClean="0"/>
            <a:t>Differential</a:t>
          </a:r>
          <a:r>
            <a:rPr lang="es-ES" sz="1600" dirty="0" smtClean="0"/>
            <a:t> </a:t>
          </a:r>
          <a:r>
            <a:rPr lang="es-ES" sz="1600" dirty="0" err="1" smtClean="0"/>
            <a:t>expression</a:t>
          </a:r>
          <a:r>
            <a:rPr lang="es-ES" sz="1600" dirty="0" smtClean="0"/>
            <a:t> </a:t>
          </a:r>
          <a:r>
            <a:rPr lang="es-ES" sz="1600" dirty="0" err="1" smtClean="0"/>
            <a:t>analysis</a:t>
          </a:r>
          <a:r>
            <a:rPr lang="es-ES" sz="1600" dirty="0" smtClean="0"/>
            <a:t> in </a:t>
          </a:r>
          <a:r>
            <a:rPr lang="es-ES" sz="1600" dirty="0" err="1" smtClean="0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Male, </a:t>
          </a:r>
          <a:r>
            <a:rPr lang="es-ES" sz="1600" kern="1200" dirty="0" err="1" smtClean="0"/>
            <a:t>Female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Super</a:t>
          </a:r>
          <a:r>
            <a:rPr lang="es-ES" sz="1600" kern="1200" dirty="0" smtClean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(NCBI) </a:t>
          </a:r>
          <a:r>
            <a:rPr lang="en-US" sz="1600" b="0" i="0" kern="1200" dirty="0" err="1" smtClean="0"/>
            <a:t>BioProject</a:t>
          </a:r>
          <a:r>
            <a:rPr lang="en-US" sz="1600" b="0" i="0" kern="1200" dirty="0" smtClean="0"/>
            <a:t> 259909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 smtClean="0"/>
            <a:t>De </a:t>
          </a:r>
          <a:r>
            <a:rPr lang="es-ES" sz="2000" i="1" kern="1200" dirty="0" err="1" smtClean="0"/>
            <a:t>novo</a:t>
          </a:r>
          <a:r>
            <a:rPr lang="es-ES" sz="2000" i="1" kern="1200" dirty="0" smtClean="0"/>
            <a:t> 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Quality</a:t>
          </a:r>
          <a:r>
            <a:rPr lang="es-ES" sz="1600" kern="1200" dirty="0" smtClean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Functional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5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Differential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expression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Transcript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abundance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Differential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expression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analysis</a:t>
          </a:r>
          <a:r>
            <a:rPr lang="es-ES" sz="1600" kern="1200" dirty="0" smtClean="0"/>
            <a:t> in </a:t>
          </a:r>
          <a:r>
            <a:rPr lang="es-ES" sz="1600" kern="1200" dirty="0" err="1" smtClean="0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2036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17466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19166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2036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Asparagus </a:t>
            </a:r>
            <a:r>
              <a:rPr lang="en-US" dirty="0"/>
              <a:t>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Team </a:t>
            </a:r>
            <a:r>
              <a:rPr lang="en-US" sz="3200" b="1" u="sng" dirty="0" err="1" smtClean="0">
                <a:solidFill>
                  <a:schemeClr val="tx1"/>
                </a:solidFill>
              </a:rPr>
              <a:t>Valerin</a:t>
            </a:r>
            <a:endParaRPr lang="en-US" sz="3200" b="1" u="sng" dirty="0" smtClean="0">
              <a:solidFill>
                <a:schemeClr val="tx1"/>
              </a:solidFill>
            </a:endParaRPr>
          </a:p>
          <a:p>
            <a:pPr algn="ctr"/>
            <a:endParaRPr lang="en-US" sz="105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Val</a:t>
            </a:r>
            <a:r>
              <a:rPr lang="en-US" sz="2800" dirty="0" smtClean="0">
                <a:solidFill>
                  <a:schemeClr val="tx1"/>
                </a:solidFill>
              </a:rPr>
              <a:t>eria</a:t>
            </a:r>
            <a:r>
              <a:rPr lang="en-US" sz="2800" dirty="0">
                <a:solidFill>
                  <a:schemeClr val="tx1"/>
                </a:solidFill>
              </a:rPr>
              <a:t>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</a:t>
            </a:r>
            <a:r>
              <a:rPr lang="en-US" sz="2800" dirty="0" smtClean="0">
                <a:solidFill>
                  <a:schemeClr val="tx1"/>
                </a:solidFill>
              </a:rPr>
              <a:t>Dev</a:t>
            </a:r>
            <a:r>
              <a:rPr lang="en-US" sz="2800" b="1" u="sng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</a:t>
            </a:r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April 27,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Calculating</a:t>
            </a:r>
            <a:r>
              <a:rPr lang="es-ES" dirty="0" smtClean="0"/>
              <a:t> </a:t>
            </a:r>
            <a:r>
              <a:rPr lang="es-ES" dirty="0" smtClean="0"/>
              <a:t>transcript</a:t>
            </a:r>
            <a:r>
              <a:rPr lang="es-ES" dirty="0" smtClean="0"/>
              <a:t> </a:t>
            </a:r>
            <a:r>
              <a:rPr lang="es-ES" dirty="0" smtClean="0"/>
              <a:t>abundance</a:t>
            </a:r>
            <a:r>
              <a:rPr lang="es-ES" dirty="0" smtClean="0"/>
              <a:t> </a:t>
            </a:r>
            <a:r>
              <a:rPr lang="es-ES" dirty="0" smtClean="0"/>
              <a:t>for</a:t>
            </a:r>
            <a:r>
              <a:rPr lang="es-ES" dirty="0" smtClean="0"/>
              <a:t> </a:t>
            </a:r>
            <a:r>
              <a:rPr lang="es-ES" dirty="0" smtClean="0"/>
              <a:t>differential</a:t>
            </a:r>
            <a:r>
              <a:rPr lang="es-ES" dirty="0" smtClean="0"/>
              <a:t> </a:t>
            </a:r>
            <a:r>
              <a:rPr lang="es-ES" dirty="0" smtClean="0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Sratoolkit</a:t>
            </a:r>
            <a:endParaRPr lang="es-ES" sz="1400" dirty="0" smtClean="0"/>
          </a:p>
          <a:p>
            <a:pPr algn="ctr"/>
            <a:r>
              <a:rPr lang="es-ES" sz="1400" dirty="0" smtClean="0"/>
              <a:t>FASTQC</a:t>
            </a:r>
          </a:p>
          <a:p>
            <a:pPr algn="ctr"/>
            <a:r>
              <a:rPr lang="es-ES" sz="1400" dirty="0" smtClean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</a:t>
            </a:r>
            <a:r>
              <a:rPr lang="es-ES" sz="1400" dirty="0" err="1" smtClean="0"/>
              <a:t>ased</a:t>
            </a:r>
            <a:r>
              <a:rPr lang="es-ES" sz="1400" dirty="0" smtClean="0"/>
              <a:t> </a:t>
            </a:r>
            <a:endParaRPr lang="es-ES" sz="1400" dirty="0"/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</a:t>
            </a:r>
            <a:r>
              <a:rPr lang="es-ES" sz="1400" dirty="0" err="1" smtClean="0"/>
              <a:t>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</a:t>
            </a:r>
            <a:r>
              <a:rPr lang="es-ES" sz="1400" dirty="0" smtClean="0"/>
              <a:t>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 smtClean="0"/>
              <a:t>:  </a:t>
            </a:r>
            <a:r>
              <a:rPr lang="es-ES" dirty="0" err="1" smtClean="0"/>
              <a:t>trimming</a:t>
            </a:r>
            <a:endParaRPr lang="es-ES" dirty="0" smtClean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/>
              <a:t> </a:t>
            </a:r>
            <a:r>
              <a:rPr lang="es-ES" dirty="0" err="1" smtClean="0"/>
              <a:t>t</a:t>
            </a:r>
            <a:r>
              <a:rPr lang="es-ES" dirty="0" err="1" smtClean="0"/>
              <a:t>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</a:t>
            </a:r>
            <a:r>
              <a:rPr lang="es-ES" dirty="0" smtClean="0"/>
              <a:t>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86008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Differential Expression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10" y="2249269"/>
            <a:ext cx="7236579" cy="3578662"/>
          </a:xfrm>
        </p:spPr>
      </p:pic>
      <p:sp>
        <p:nvSpPr>
          <p:cNvPr id="5" name="TextBox 4"/>
          <p:cNvSpPr txBox="1"/>
          <p:nvPr/>
        </p:nvSpPr>
        <p:spPr>
          <a:xfrm>
            <a:off x="1143000" y="1981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in methods like on slide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Paper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75488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Our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41073"/>
            <a:ext cx="3886200" cy="4340727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>
          <a:xfrm>
            <a:off x="4724400" y="2667000"/>
            <a:ext cx="4343400" cy="3661113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Pairwise </a:t>
            </a:r>
            <a:r>
              <a:rPr lang="en-US" sz="2400" dirty="0">
                <a:solidFill>
                  <a:schemeClr val="tx1"/>
                </a:solidFill>
              </a:rPr>
              <a:t>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947" y="2057400"/>
            <a:ext cx="2879873" cy="3840480"/>
            <a:chOff x="76200" y="2018033"/>
            <a:chExt cx="2879873" cy="3840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76200" y="2018033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685800" y="51816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20" y="1828800"/>
            <a:ext cx="6125180" cy="3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 smtClean="0"/>
              <a:t>Dichogamy</a:t>
            </a:r>
            <a:endParaRPr lang="en-US" dirty="0" smtClean="0"/>
          </a:p>
          <a:p>
            <a:pPr lvl="1"/>
            <a:r>
              <a:rPr lang="en-US" dirty="0" err="1" smtClean="0"/>
              <a:t>Monoecy</a:t>
            </a:r>
            <a:endParaRPr lang="en-US" dirty="0" smtClean="0"/>
          </a:p>
          <a:p>
            <a:pPr lvl="1"/>
            <a:r>
              <a:rPr lang="en-US" dirty="0" smtClean="0"/>
              <a:t>Gynomonoecy</a:t>
            </a:r>
          </a:p>
          <a:p>
            <a:pPr lvl="1"/>
            <a:r>
              <a:rPr lang="en-US" dirty="0" err="1" smtClean="0"/>
              <a:t>Andromonoecy</a:t>
            </a:r>
            <a:endParaRPr lang="en-US" dirty="0" smtClean="0"/>
          </a:p>
          <a:p>
            <a:pPr lvl="1"/>
            <a:r>
              <a:rPr lang="en-US" dirty="0" err="1" smtClean="0"/>
              <a:t>Trinomoecy</a:t>
            </a:r>
            <a:endParaRPr lang="en-US" dirty="0" smtClean="0"/>
          </a:p>
          <a:p>
            <a:pPr lvl="1"/>
            <a:r>
              <a:rPr lang="en-US" dirty="0" err="1" smtClean="0"/>
              <a:t>Dioecy</a:t>
            </a:r>
            <a:endParaRPr lang="en-US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33600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</a:t>
            </a:r>
            <a:r>
              <a:rPr lang="en-US" sz="3600" dirty="0"/>
              <a:t>M</a:t>
            </a:r>
            <a:r>
              <a:rPr lang="en-US" sz="3600" dirty="0" smtClean="0"/>
              <a:t>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38425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Paper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</a:t>
            </a:r>
            <a:r>
              <a:rPr lang="en-US" sz="2400" dirty="0" smtClean="0">
                <a:solidFill>
                  <a:schemeClr val="tx2"/>
                </a:solidFill>
              </a:rPr>
              <a:t>Analysis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7684"/>
            <a:ext cx="3345516" cy="33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731173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Unique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genes in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genes in our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95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 Repeating the same script on different machines resulted in slightly different numbers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833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</a:t>
            </a:r>
            <a:r>
              <a:rPr lang="en-US" dirty="0"/>
              <a:t>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</a:t>
            </a:r>
            <a:r>
              <a:rPr lang="en-US" dirty="0" smtClean="0"/>
              <a:t>tissues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Don’t mention what was used as the reference level</a:t>
            </a:r>
          </a:p>
          <a:p>
            <a:pPr marL="0" indent="0">
              <a:buNone/>
            </a:pPr>
            <a:r>
              <a:rPr lang="en-US" dirty="0" smtClean="0"/>
              <a:t>Used FPKM values, not TMM normalized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just talk about my </a:t>
            </a:r>
            <a:r>
              <a:rPr lang="en-US" dirty="0" err="1" smtClean="0"/>
              <a:t>heatmap</a:t>
            </a:r>
            <a:r>
              <a:rPr lang="en-US" dirty="0" smtClean="0"/>
              <a:t>, not necessarily make a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Discrepancy between </a:t>
            </a:r>
            <a:r>
              <a:rPr lang="en-US" dirty="0" err="1" smtClean="0"/>
              <a:t>heatmap</a:t>
            </a:r>
            <a:r>
              <a:rPr lang="en-US" dirty="0" smtClean="0"/>
              <a:t> in paper and </a:t>
            </a:r>
            <a:r>
              <a:rPr lang="en-US" dirty="0" err="1" smtClean="0"/>
              <a:t>heatmap</a:t>
            </a:r>
            <a:r>
              <a:rPr lang="en-US" dirty="0" smtClean="0"/>
              <a:t> in tutorial that used the same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525" y="381000"/>
            <a:ext cx="5562600" cy="40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3053"/>
            <a:ext cx="5562600" cy="4082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3" y="2286000"/>
            <a:ext cx="5256431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810" y="1752600"/>
            <a:ext cx="6054934" cy="40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</a:t>
            </a:r>
            <a:r>
              <a:rPr lang="en-US" dirty="0" smtClean="0"/>
              <a:t>experimental design and </a:t>
            </a:r>
            <a:r>
              <a:rPr lang="en-US" dirty="0" smtClean="0"/>
              <a:t>methods before </a:t>
            </a:r>
            <a:r>
              <a:rPr lang="en-US" dirty="0" smtClean="0"/>
              <a:t>starting any data analysis.</a:t>
            </a:r>
          </a:p>
          <a:p>
            <a:r>
              <a:rPr lang="en-US" dirty="0" smtClean="0"/>
              <a:t>Documentation should be sufficient enough to allow that any other person can be able to understand the analysis workflow and replicate the </a:t>
            </a:r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Include parameters, not just package names!</a:t>
            </a:r>
          </a:p>
          <a:p>
            <a:pPr lvl="1"/>
            <a:r>
              <a:rPr lang="en-US" dirty="0" smtClean="0"/>
              <a:t>Include intermediate data files, not just raw data</a:t>
            </a:r>
          </a:p>
          <a:p>
            <a:pPr lvl="1"/>
            <a:r>
              <a:rPr lang="en-US" dirty="0" smtClean="0"/>
              <a:t>Include versions of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study sex determination in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Dioecy</a:t>
            </a:r>
            <a:r>
              <a:rPr lang="es-ES" dirty="0" smtClean="0"/>
              <a:t> has </a:t>
            </a:r>
            <a:r>
              <a:rPr lang="es-ES" dirty="0" err="1" smtClean="0"/>
              <a:t>evolved</a:t>
            </a:r>
            <a:r>
              <a:rPr lang="es-ES" dirty="0" smtClean="0"/>
              <a:t> </a:t>
            </a:r>
            <a:r>
              <a:rPr lang="es-ES" dirty="0" err="1" smtClean="0"/>
              <a:t>independently</a:t>
            </a:r>
            <a:r>
              <a:rPr lang="es-ES" dirty="0" smtClean="0"/>
              <a:t> </a:t>
            </a:r>
            <a:r>
              <a:rPr lang="es-ES" dirty="0" err="1" smtClean="0"/>
              <a:t>across</a:t>
            </a:r>
            <a:r>
              <a:rPr lang="es-ES" dirty="0" smtClean="0"/>
              <a:t> 43% of </a:t>
            </a:r>
            <a:r>
              <a:rPr lang="es-ES" dirty="0" err="1" smtClean="0"/>
              <a:t>angiosperm</a:t>
            </a:r>
            <a:r>
              <a:rPr lang="es-ES" dirty="0" smtClean="0"/>
              <a:t> </a:t>
            </a:r>
            <a:r>
              <a:rPr lang="es-ES" dirty="0" err="1" smtClean="0"/>
              <a:t>families</a:t>
            </a:r>
            <a:r>
              <a:rPr lang="es-ES" dirty="0" smtClean="0"/>
              <a:t> at </a:t>
            </a:r>
            <a:r>
              <a:rPr lang="es-ES" dirty="0" err="1" smtClean="0"/>
              <a:t>least</a:t>
            </a:r>
            <a:r>
              <a:rPr lang="es-ES" dirty="0" smtClean="0"/>
              <a:t> 100 times</a:t>
            </a:r>
            <a:endParaRPr lang="es-ES" dirty="0" smtClean="0"/>
          </a:p>
          <a:p>
            <a:r>
              <a:rPr lang="es-ES" dirty="0" smtClean="0"/>
              <a:t>Understand </a:t>
            </a:r>
            <a:r>
              <a:rPr lang="es-ES" dirty="0"/>
              <a:t>the evolutionary mechanisms that </a:t>
            </a:r>
            <a:r>
              <a:rPr lang="es-ES" dirty="0" smtClean="0"/>
              <a:t>underlie </a:t>
            </a:r>
            <a:r>
              <a:rPr lang="es-ES" dirty="0"/>
              <a:t>sexual reproduction as source of genetic diversity</a:t>
            </a:r>
          </a:p>
          <a:p>
            <a:r>
              <a:rPr lang="es-ES" dirty="0" smtClean="0"/>
              <a:t>Improve </a:t>
            </a:r>
            <a:r>
              <a:rPr lang="es-ES" dirty="0"/>
              <a:t>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 smtClean="0"/>
              <a:t>Difficult </a:t>
            </a:r>
            <a:r>
              <a:rPr lang="en-US" dirty="0" smtClean="0"/>
              <a:t>Identification </a:t>
            </a:r>
          </a:p>
          <a:p>
            <a:pPr lvl="1"/>
            <a:r>
              <a:rPr lang="en-US" dirty="0" smtClean="0"/>
              <a:t>Complexity of floral development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 smtClean="0"/>
              <a:t>Cytologically</a:t>
            </a:r>
            <a:r>
              <a:rPr lang="en-US" dirty="0" smtClean="0"/>
              <a:t> homomorphic</a:t>
            </a:r>
            <a:endParaRPr lang="en-US" dirty="0"/>
          </a:p>
          <a:p>
            <a:pPr lvl="1"/>
            <a:r>
              <a:rPr lang="en-US" dirty="0" smtClean="0"/>
              <a:t>YY </a:t>
            </a:r>
            <a:r>
              <a:rPr lang="en-US" dirty="0"/>
              <a:t>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  <a:endParaRPr lang="en-US" sz="1400" dirty="0"/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www.degroot-inc.com/product_info.php?products_id=525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Paper</a:t>
            </a:r>
            <a:r>
              <a:rPr lang="es-ES" dirty="0" smtClean="0"/>
              <a:t> 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52600" y="5078567"/>
            <a:ext cx="244747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design:</a:t>
            </a:r>
          </a:p>
          <a:p>
            <a:pPr algn="ctr"/>
            <a:r>
              <a:rPr lang="en-US" dirty="0" smtClean="0"/>
              <a:t>4 lines, 3 sexes</a:t>
            </a:r>
            <a:endParaRPr lang="en-US" dirty="0"/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Overall</a:t>
            </a:r>
            <a:r>
              <a:rPr lang="es-ES" dirty="0" smtClean="0"/>
              <a:t> </a:t>
            </a:r>
            <a:r>
              <a:rPr lang="es-ES" dirty="0" smtClean="0"/>
              <a:t>README.md </a:t>
            </a:r>
            <a:r>
              <a:rPr lang="es-ES" dirty="0" smtClean="0"/>
              <a:t>file</a:t>
            </a:r>
            <a:endParaRPr lang="es-ES" dirty="0" smtClean="0"/>
          </a:p>
          <a:p>
            <a:r>
              <a:rPr lang="en-US" dirty="0"/>
              <a:t>Paper, Supplementary tables from </a:t>
            </a:r>
            <a:r>
              <a:rPr lang="en-US" dirty="0" smtClean="0"/>
              <a:t>paper</a:t>
            </a:r>
          </a:p>
          <a:p>
            <a:r>
              <a:rPr lang="es-ES" dirty="0" err="1" smtClean="0"/>
              <a:t>Presentation</a:t>
            </a:r>
            <a:endParaRPr lang="es-ES" dirty="0" smtClean="0"/>
          </a:p>
          <a:p>
            <a:r>
              <a:rPr lang="es-ES" dirty="0" err="1" smtClean="0"/>
              <a:t>Trimming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 folder</a:t>
            </a:r>
          </a:p>
          <a:p>
            <a:pPr lvl="1"/>
            <a:r>
              <a:rPr lang="es-ES" dirty="0" smtClean="0"/>
              <a:t>README.md </a:t>
            </a:r>
            <a:r>
              <a:rPr lang="es-ES" dirty="0" smtClean="0"/>
              <a:t>file </a:t>
            </a:r>
            <a:r>
              <a:rPr lang="es-ES" dirty="0" err="1" smtClean="0"/>
              <a:t>with</a:t>
            </a:r>
            <a:r>
              <a:rPr lang="es-ES" dirty="0" smtClean="0"/>
              <a:t> the </a:t>
            </a:r>
            <a:r>
              <a:rPr lang="es-ES" dirty="0" smtClean="0"/>
              <a:t>script</a:t>
            </a:r>
          </a:p>
          <a:p>
            <a:pPr lvl="1"/>
            <a:r>
              <a:rPr lang="es-ES" dirty="0"/>
              <a:t>O</a:t>
            </a:r>
            <a:r>
              <a:rPr lang="es-ES" dirty="0" smtClean="0"/>
              <a:t>utput </a:t>
            </a:r>
            <a:r>
              <a:rPr lang="es-ES" dirty="0" smtClean="0"/>
              <a:t>files</a:t>
            </a:r>
            <a:endParaRPr lang="en-US" dirty="0"/>
          </a:p>
          <a:p>
            <a:r>
              <a:rPr lang="en-US" dirty="0" err="1" smtClean="0"/>
              <a:t>Alignment_counting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README.md </a:t>
            </a:r>
            <a:r>
              <a:rPr lang="en-US" dirty="0" smtClean="0"/>
              <a:t>file with the script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 smtClean="0"/>
              <a:t>counting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ummaries </a:t>
            </a:r>
            <a:r>
              <a:rPr lang="en-US" dirty="0" smtClean="0"/>
              <a:t>of the RSEM statistical models  </a:t>
            </a:r>
          </a:p>
          <a:p>
            <a:r>
              <a:rPr lang="en-US" dirty="0" smtClean="0"/>
              <a:t>Expression </a:t>
            </a:r>
            <a:r>
              <a:rPr lang="en-US" dirty="0" smtClean="0"/>
              <a:t>analysis folder</a:t>
            </a:r>
          </a:p>
          <a:p>
            <a:pPr lvl="1"/>
            <a:r>
              <a:rPr lang="en-US" dirty="0" smtClean="0"/>
              <a:t>README </a:t>
            </a:r>
            <a:r>
              <a:rPr lang="en-US" dirty="0" smtClean="0"/>
              <a:t>file with the description of the notebooks for each </a:t>
            </a:r>
            <a:r>
              <a:rPr lang="en-US" dirty="0" smtClean="0"/>
              <a:t>figure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smtClean="0"/>
              <a:t>files </a:t>
            </a:r>
            <a:endParaRPr lang="en-US" dirty="0" smtClean="0"/>
          </a:p>
          <a:p>
            <a:pPr lvl="1"/>
            <a:r>
              <a:rPr lang="en-US" dirty="0" smtClean="0"/>
              <a:t>README files for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22139"/>
              </p:ext>
            </p:extLst>
          </p:nvPr>
        </p:nvGraphicFramePr>
        <p:xfrm>
          <a:off x="457200" y="16764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850</TotalTime>
  <Words>706</Words>
  <Application>Microsoft Office PowerPoint</Application>
  <PresentationFormat>On-screen Show (4:3)</PresentationFormat>
  <Paragraphs>172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Paper Methods</vt:lpstr>
      <vt:lpstr>Overview of documentation</vt:lpstr>
      <vt:lpstr>Our Workflow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Comparison Table</vt:lpstr>
      <vt:lpstr>Figure 4</vt:lpstr>
      <vt:lpstr>Figure 4</vt:lpstr>
      <vt:lpstr>Figure 4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98</cp:revision>
  <dcterms:created xsi:type="dcterms:W3CDTF">2017-04-04T20:23:51Z</dcterms:created>
  <dcterms:modified xsi:type="dcterms:W3CDTF">2017-04-26T23:18:30Z</dcterms:modified>
</cp:coreProperties>
</file>