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8" r:id="rId3"/>
    <p:sldId id="257" r:id="rId4"/>
    <p:sldId id="260" r:id="rId5"/>
    <p:sldId id="259" r:id="rId6"/>
    <p:sldId id="278" r:id="rId7"/>
    <p:sldId id="263" r:id="rId8"/>
    <p:sldId id="262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95" r:id="rId28"/>
    <p:sldId id="276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/>
            <a:t>Male,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r>
            <a:rPr lang="en-US" sz="1600" dirty="0"/>
            <a:t/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EE7082-E0E7-40EB-A40B-33E6BC64CC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2BD84-3ADA-4D62-A238-5C25F36574A7}">
      <dgm:prSet phldrT="[Text]"/>
      <dgm:spPr/>
      <dgm:t>
        <a:bodyPr/>
        <a:lstStyle/>
        <a:p>
          <a:r>
            <a:rPr lang="en-US" dirty="0"/>
            <a:t>Read counts</a:t>
          </a:r>
        </a:p>
      </dgm:t>
    </dgm:pt>
    <dgm:pt modelId="{A0C4FF4B-F472-439F-9DBC-2921C156DAF5}" type="parTrans" cxnId="{45311948-ECF7-4ADE-BDB0-F3799E3A4807}">
      <dgm:prSet/>
      <dgm:spPr/>
      <dgm:t>
        <a:bodyPr/>
        <a:lstStyle/>
        <a:p>
          <a:endParaRPr lang="en-US"/>
        </a:p>
      </dgm:t>
    </dgm:pt>
    <dgm:pt modelId="{950750D0-60DF-4E9F-A820-AFB7EBB48E58}" type="sibTrans" cxnId="{45311948-ECF7-4ADE-BDB0-F3799E3A4807}">
      <dgm:prSet/>
      <dgm:spPr/>
      <dgm:t>
        <a:bodyPr/>
        <a:lstStyle/>
        <a:p>
          <a:endParaRPr lang="en-US"/>
        </a:p>
      </dgm:t>
    </dgm:pt>
    <dgm:pt modelId="{6F0B59D3-5BB7-480F-A125-289A3626EC6A}">
      <dgm:prSet phldrT="[Text]" custT="1"/>
      <dgm:spPr/>
      <dgm:t>
        <a:bodyPr/>
        <a:lstStyle/>
        <a:p>
          <a:r>
            <a:rPr lang="en-US" sz="1200" dirty="0" err="1"/>
            <a:t>edgeR</a:t>
          </a:r>
          <a:endParaRPr lang="en-US" sz="1200" dirty="0"/>
        </a:p>
      </dgm:t>
    </dgm:pt>
    <dgm:pt modelId="{5CED9AA4-78BF-410A-8110-879A5671AFEA}" type="parTrans" cxnId="{4141A36B-3CEF-4F27-B76B-60A5EB50843E}">
      <dgm:prSet/>
      <dgm:spPr/>
      <dgm:t>
        <a:bodyPr/>
        <a:lstStyle/>
        <a:p>
          <a:endParaRPr lang="en-US"/>
        </a:p>
      </dgm:t>
    </dgm:pt>
    <dgm:pt modelId="{E4DFCDFB-CC6D-412D-B9CC-65AFB735C5F8}" type="sibTrans" cxnId="{4141A36B-3CEF-4F27-B76B-60A5EB50843E}">
      <dgm:prSet/>
      <dgm:spPr/>
      <dgm:t>
        <a:bodyPr/>
        <a:lstStyle/>
        <a:p>
          <a:endParaRPr lang="en-US"/>
        </a:p>
      </dgm:t>
    </dgm:pt>
    <dgm:pt modelId="{67594A18-8BF6-496C-A000-0D9DD1029B4F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FEEDBEA9-2BB5-4AD6-BDFF-84995CADACAC}" type="parTrans" cxnId="{43E349EC-368F-446B-A7C1-57C7E0D5C91B}">
      <dgm:prSet/>
      <dgm:spPr/>
      <dgm:t>
        <a:bodyPr/>
        <a:lstStyle/>
        <a:p>
          <a:endParaRPr lang="en-US"/>
        </a:p>
      </dgm:t>
    </dgm:pt>
    <dgm:pt modelId="{84DB37C6-42F4-416A-B64E-7607627251ED}" type="sibTrans" cxnId="{43E349EC-368F-446B-A7C1-57C7E0D5C91B}">
      <dgm:prSet/>
      <dgm:spPr/>
      <dgm:t>
        <a:bodyPr/>
        <a:lstStyle/>
        <a:p>
          <a:endParaRPr lang="en-US"/>
        </a:p>
      </dgm:t>
    </dgm:pt>
    <dgm:pt modelId="{20A68923-1C47-4CC6-A19F-58CD6B9A8FB1}">
      <dgm:prSet phldrT="[Text]"/>
      <dgm:spPr/>
      <dgm:t>
        <a:bodyPr/>
        <a:lstStyle/>
        <a:p>
          <a:endParaRPr lang="en-US" dirty="0"/>
        </a:p>
      </dgm:t>
    </dgm:pt>
    <dgm:pt modelId="{436202B4-BB46-4799-8079-780489874E72}" type="parTrans" cxnId="{0FDEE153-56F9-4E6A-BA60-75A1CF5668E7}">
      <dgm:prSet/>
      <dgm:spPr/>
      <dgm:t>
        <a:bodyPr/>
        <a:lstStyle/>
        <a:p>
          <a:endParaRPr lang="en-US"/>
        </a:p>
      </dgm:t>
    </dgm:pt>
    <dgm:pt modelId="{498DD8B1-DA82-468B-8905-BA9E617BE3B5}" type="sibTrans" cxnId="{0FDEE153-56F9-4E6A-BA60-75A1CF5668E7}">
      <dgm:prSet/>
      <dgm:spPr/>
      <dgm:t>
        <a:bodyPr/>
        <a:lstStyle/>
        <a:p>
          <a:endParaRPr lang="en-US"/>
        </a:p>
      </dgm:t>
    </dgm:pt>
    <dgm:pt modelId="{CB4D03F2-A463-483F-B6E9-E0DF88327D26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748FBDB0-DFBF-4C9C-8486-DB0FE0ED7631}" type="parTrans" cxnId="{68324F57-17F6-4C65-8BE6-9D310FB85F9B}">
      <dgm:prSet/>
      <dgm:spPr/>
      <dgm:t>
        <a:bodyPr/>
        <a:lstStyle/>
        <a:p>
          <a:endParaRPr lang="en-US"/>
        </a:p>
      </dgm:t>
    </dgm:pt>
    <dgm:pt modelId="{45EA78CC-ED60-44A4-B35A-4F4D41AD9074}" type="sibTrans" cxnId="{68324F57-17F6-4C65-8BE6-9D310FB85F9B}">
      <dgm:prSet/>
      <dgm:spPr/>
      <dgm:t>
        <a:bodyPr/>
        <a:lstStyle/>
        <a:p>
          <a:endParaRPr lang="en-US"/>
        </a:p>
      </dgm:t>
    </dgm:pt>
    <dgm:pt modelId="{92513214-5084-4272-9D93-357D7B9D089E}">
      <dgm:prSet phldrT="[Text]"/>
      <dgm:spPr/>
      <dgm:t>
        <a:bodyPr/>
        <a:lstStyle/>
        <a:p>
          <a:r>
            <a:rPr lang="en-US" dirty="0"/>
            <a:t>MDS</a:t>
          </a:r>
        </a:p>
      </dgm:t>
    </dgm:pt>
    <dgm:pt modelId="{E2896F5A-8AC9-4E9F-88ED-06C2103DC8EB}" type="parTrans" cxnId="{C9D6D2B8-257D-43B8-8678-F6A0E41E7134}">
      <dgm:prSet/>
      <dgm:spPr/>
      <dgm:t>
        <a:bodyPr/>
        <a:lstStyle/>
        <a:p>
          <a:endParaRPr lang="en-US"/>
        </a:p>
      </dgm:t>
    </dgm:pt>
    <dgm:pt modelId="{01819F79-1668-4A37-91DE-3BD5691D58FA}" type="sibTrans" cxnId="{C9D6D2B8-257D-43B8-8678-F6A0E41E7134}">
      <dgm:prSet/>
      <dgm:spPr/>
      <dgm:t>
        <a:bodyPr/>
        <a:lstStyle/>
        <a:p>
          <a:endParaRPr lang="en-US"/>
        </a:p>
      </dgm:t>
    </dgm:pt>
    <dgm:pt modelId="{9EE104D1-5DA8-49BF-B7BC-C172B136828F}">
      <dgm:prSet phldrT="[Text]" custT="1"/>
      <dgm:spPr/>
      <dgm:t>
        <a:bodyPr/>
        <a:lstStyle/>
        <a:p>
          <a:r>
            <a:rPr lang="en-US" sz="1200" dirty="0"/>
            <a:t>TMM</a:t>
          </a:r>
        </a:p>
      </dgm:t>
    </dgm:pt>
    <dgm:pt modelId="{C0052ED8-D696-4E7A-BA2D-2CE3DFFE55EA}" type="parTrans" cxnId="{8847C9E2-6AED-4B7F-8B49-F6EBD615DED7}">
      <dgm:prSet/>
      <dgm:spPr/>
      <dgm:t>
        <a:bodyPr/>
        <a:lstStyle/>
        <a:p>
          <a:endParaRPr lang="en-US"/>
        </a:p>
      </dgm:t>
    </dgm:pt>
    <dgm:pt modelId="{02B471FA-85AB-4CDC-BA43-6E43C34E3FC3}" type="sibTrans" cxnId="{8847C9E2-6AED-4B7F-8B49-F6EBD615DED7}">
      <dgm:prSet/>
      <dgm:spPr/>
      <dgm:t>
        <a:bodyPr/>
        <a:lstStyle/>
        <a:p>
          <a:endParaRPr lang="en-US"/>
        </a:p>
      </dgm:t>
    </dgm:pt>
    <dgm:pt modelId="{74F98B7C-30AE-4741-94A0-EDC036253585}">
      <dgm:prSet phldrT="[Text]"/>
      <dgm:spPr/>
      <dgm:t>
        <a:bodyPr/>
        <a:lstStyle/>
        <a:p>
          <a:r>
            <a:rPr lang="en-US" dirty="0"/>
            <a:t>Design matrix</a:t>
          </a:r>
        </a:p>
      </dgm:t>
    </dgm:pt>
    <dgm:pt modelId="{01CE2219-8A66-461E-ADF3-A1505FD2746B}" type="parTrans" cxnId="{68BB09CE-FF81-410D-A3A1-0BB887ADA665}">
      <dgm:prSet/>
      <dgm:spPr/>
      <dgm:t>
        <a:bodyPr/>
        <a:lstStyle/>
        <a:p>
          <a:endParaRPr lang="en-US"/>
        </a:p>
      </dgm:t>
    </dgm:pt>
    <dgm:pt modelId="{86E1F1B4-C851-4BFE-8C51-011F9845B2E8}" type="sibTrans" cxnId="{68BB09CE-FF81-410D-A3A1-0BB887ADA665}">
      <dgm:prSet/>
      <dgm:spPr/>
      <dgm:t>
        <a:bodyPr/>
        <a:lstStyle/>
        <a:p>
          <a:endParaRPr lang="en-US"/>
        </a:p>
      </dgm:t>
    </dgm:pt>
    <dgm:pt modelId="{B4C33871-7DA1-44A1-BE5E-9A939EA109E0}">
      <dgm:prSet phldrT="[Text]"/>
      <dgm:spPr/>
      <dgm:t>
        <a:bodyPr/>
        <a:lstStyle/>
        <a:p>
          <a:r>
            <a:rPr lang="en-US" dirty="0"/>
            <a:t>Pairwise Comparison</a:t>
          </a:r>
        </a:p>
      </dgm:t>
    </dgm:pt>
    <dgm:pt modelId="{19FBC463-9349-4F98-911F-EF6F975460F0}" type="parTrans" cxnId="{22CC8098-0925-42CD-9C1D-24887F6D8C85}">
      <dgm:prSet/>
      <dgm:spPr/>
      <dgm:t>
        <a:bodyPr/>
        <a:lstStyle/>
        <a:p>
          <a:endParaRPr lang="en-US"/>
        </a:p>
      </dgm:t>
    </dgm:pt>
    <dgm:pt modelId="{D37605B2-7AA9-4548-BD9D-1B13587547B0}" type="sibTrans" cxnId="{22CC8098-0925-42CD-9C1D-24887F6D8C85}">
      <dgm:prSet/>
      <dgm:spPr/>
      <dgm:t>
        <a:bodyPr/>
        <a:lstStyle/>
        <a:p>
          <a:endParaRPr lang="en-US"/>
        </a:p>
      </dgm:t>
    </dgm:pt>
    <dgm:pt modelId="{2EE1CE90-E28E-4EF8-A0B4-7814672DAF61}">
      <dgm:prSet phldrT="[Text]"/>
      <dgm:spPr/>
      <dgm:t>
        <a:bodyPr/>
        <a:lstStyle/>
        <a:p>
          <a:r>
            <a:rPr lang="en-US" dirty="0"/>
            <a:t>Heatmap Clustering</a:t>
          </a:r>
        </a:p>
      </dgm:t>
    </dgm:pt>
    <dgm:pt modelId="{68A56683-A6EE-4422-816F-CF2AB43BE4B0}" type="parTrans" cxnId="{FC267412-9A2D-4CAE-8519-23FC942C39BA}">
      <dgm:prSet/>
      <dgm:spPr/>
      <dgm:t>
        <a:bodyPr/>
        <a:lstStyle/>
        <a:p>
          <a:endParaRPr lang="en-US"/>
        </a:p>
      </dgm:t>
    </dgm:pt>
    <dgm:pt modelId="{9A0C1107-39F3-4C78-89AA-C14D06FA0482}" type="sibTrans" cxnId="{FC267412-9A2D-4CAE-8519-23FC942C39BA}">
      <dgm:prSet/>
      <dgm:spPr/>
      <dgm:t>
        <a:bodyPr/>
        <a:lstStyle/>
        <a:p>
          <a:endParaRPr lang="en-US"/>
        </a:p>
      </dgm:t>
    </dgm:pt>
    <dgm:pt modelId="{4A4A4B22-2473-41AC-AC6B-02DF09448837}">
      <dgm:prSet phldrT="[Text]" custT="1"/>
      <dgm:spPr/>
      <dgm:t>
        <a:bodyPr/>
        <a:lstStyle/>
        <a:p>
          <a:r>
            <a:rPr lang="en-US" sz="1200" dirty="0"/>
            <a:t>(~</a:t>
          </a:r>
          <a:r>
            <a:rPr lang="en-US" sz="1200" dirty="0" err="1"/>
            <a:t>line+sex</a:t>
          </a:r>
          <a:r>
            <a:rPr lang="en-US" sz="1200" dirty="0"/>
            <a:t>)</a:t>
          </a:r>
        </a:p>
      </dgm:t>
    </dgm:pt>
    <dgm:pt modelId="{E2E687BD-6AB7-4903-B22F-D79E4C2F0694}" type="parTrans" cxnId="{4ACA1434-5613-4559-A527-5FF131A7A715}">
      <dgm:prSet/>
      <dgm:spPr/>
      <dgm:t>
        <a:bodyPr/>
        <a:lstStyle/>
        <a:p>
          <a:endParaRPr lang="en-US"/>
        </a:p>
      </dgm:t>
    </dgm:pt>
    <dgm:pt modelId="{4F4FB59D-1B17-4854-B926-F1AFC86A7723}" type="sibTrans" cxnId="{4ACA1434-5613-4559-A527-5FF131A7A715}">
      <dgm:prSet/>
      <dgm:spPr/>
      <dgm:t>
        <a:bodyPr/>
        <a:lstStyle/>
        <a:p>
          <a:endParaRPr lang="en-US"/>
        </a:p>
      </dgm:t>
    </dgm:pt>
    <dgm:pt modelId="{BF109C1A-D6D2-4A9D-BDE6-C66F4C4884E5}">
      <dgm:prSet phldrT="[Text]" custT="1"/>
      <dgm:spPr/>
      <dgm:t>
        <a:bodyPr/>
        <a:lstStyle/>
        <a:p>
          <a:r>
            <a:rPr lang="en-US" sz="1200" dirty="0" err="1"/>
            <a:t>glmLTR</a:t>
          </a:r>
          <a:r>
            <a:rPr lang="en-US" sz="1200" dirty="0"/>
            <a:t>()</a:t>
          </a:r>
        </a:p>
      </dgm:t>
    </dgm:pt>
    <dgm:pt modelId="{56C68A0C-AEF5-4BF6-BA1D-544D8918025D}" type="parTrans" cxnId="{310A1EF9-F197-405E-8369-7BE4F64F5A7C}">
      <dgm:prSet/>
      <dgm:spPr/>
      <dgm:t>
        <a:bodyPr/>
        <a:lstStyle/>
        <a:p>
          <a:endParaRPr lang="en-US"/>
        </a:p>
      </dgm:t>
    </dgm:pt>
    <dgm:pt modelId="{FA105F86-8CCD-48E1-AB0A-3B4E4CBFC30C}" type="sibTrans" cxnId="{310A1EF9-F197-405E-8369-7BE4F64F5A7C}">
      <dgm:prSet/>
      <dgm:spPr/>
      <dgm:t>
        <a:bodyPr/>
        <a:lstStyle/>
        <a:p>
          <a:endParaRPr lang="en-US"/>
        </a:p>
      </dgm:t>
    </dgm:pt>
    <dgm:pt modelId="{039BB48C-F966-4AB5-8439-B89E0B0A360C}" type="pres">
      <dgm:prSet presAssocID="{BEEE7082-E0E7-40EB-A40B-33E6BC64CC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8C601B-4365-4E3A-9CA6-9D06E9BCDD70}" type="pres">
      <dgm:prSet presAssocID="{EC62BD84-3ADA-4D62-A238-5C25F36574A7}" presName="composite" presStyleCnt="0"/>
      <dgm:spPr/>
    </dgm:pt>
    <dgm:pt modelId="{695C06EB-3839-4851-AAE1-21648D935AE8}" type="pres">
      <dgm:prSet presAssocID="{EC62BD84-3ADA-4D62-A238-5C25F36574A7}" presName="bentUpArrow1" presStyleLbl="alignImgPlace1" presStyleIdx="0" presStyleCnt="6"/>
      <dgm:spPr/>
    </dgm:pt>
    <dgm:pt modelId="{B3D5E33F-A884-4A6B-BA8B-AC7F2E2F3CD9}" type="pres">
      <dgm:prSet presAssocID="{EC62BD84-3ADA-4D62-A238-5C25F36574A7}" presName="ParentText" presStyleLbl="node1" presStyleIdx="0" presStyleCnt="7" custLinFactNeighborX="1169" custLinFactNeighborY="-24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0D009-F13D-44C0-A7BC-54C205FE77FB}" type="pres">
      <dgm:prSet presAssocID="{EC62BD84-3ADA-4D62-A238-5C25F36574A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FAFE-56FC-43A9-BB74-764EA455F547}" type="pres">
      <dgm:prSet presAssocID="{950750D0-60DF-4E9F-A820-AFB7EBB48E58}" presName="sibTrans" presStyleCnt="0"/>
      <dgm:spPr/>
    </dgm:pt>
    <dgm:pt modelId="{8D0300AF-FE3B-48D1-B52D-E8BCFD5F084B}" type="pres">
      <dgm:prSet presAssocID="{67594A18-8BF6-496C-A000-0D9DD1029B4F}" presName="composite" presStyleCnt="0"/>
      <dgm:spPr/>
    </dgm:pt>
    <dgm:pt modelId="{3A4CF2F8-7DD7-4422-A354-87E03A438C2A}" type="pres">
      <dgm:prSet presAssocID="{67594A18-8BF6-496C-A000-0D9DD1029B4F}" presName="bentUpArrow1" presStyleLbl="alignImgPlace1" presStyleIdx="1" presStyleCnt="6"/>
      <dgm:spPr/>
    </dgm:pt>
    <dgm:pt modelId="{D0281AEB-9781-4CF5-A68B-140193D8FB11}" type="pres">
      <dgm:prSet presAssocID="{67594A18-8BF6-496C-A000-0D9DD1029B4F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E7345-B9D4-4662-AC19-BCF06F8C49FD}" type="pres">
      <dgm:prSet presAssocID="{67594A18-8BF6-496C-A000-0D9DD1029B4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B48DC-542B-47DA-8F3D-07CABFEA80C6}" type="pres">
      <dgm:prSet presAssocID="{84DB37C6-42F4-416A-B64E-7607627251ED}" presName="sibTrans" presStyleCnt="0"/>
      <dgm:spPr/>
    </dgm:pt>
    <dgm:pt modelId="{E6275CA9-4705-43B4-821E-982D354CD1BD}" type="pres">
      <dgm:prSet presAssocID="{CB4D03F2-A463-483F-B6E9-E0DF88327D26}" presName="composite" presStyleCnt="0"/>
      <dgm:spPr/>
    </dgm:pt>
    <dgm:pt modelId="{423A54F3-509F-4C97-8F16-BB1520DD8745}" type="pres">
      <dgm:prSet presAssocID="{CB4D03F2-A463-483F-B6E9-E0DF88327D26}" presName="bentUpArrow1" presStyleLbl="alignImgPlace1" presStyleIdx="2" presStyleCnt="6"/>
      <dgm:spPr/>
    </dgm:pt>
    <dgm:pt modelId="{7B248748-EE7B-40BE-A4A3-9E8C356278DD}" type="pres">
      <dgm:prSet presAssocID="{CB4D03F2-A463-483F-B6E9-E0DF88327D26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5B556-C4C5-451F-9E11-5643BF244E6D}" type="pres">
      <dgm:prSet presAssocID="{CB4D03F2-A463-483F-B6E9-E0DF88327D26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1066B-826B-4E8F-8F89-65D97E96FD3E}" type="pres">
      <dgm:prSet presAssocID="{45EA78CC-ED60-44A4-B35A-4F4D41AD9074}" presName="sibTrans" presStyleCnt="0"/>
      <dgm:spPr/>
    </dgm:pt>
    <dgm:pt modelId="{CC335307-0416-4398-AD66-FD3BAEB7A756}" type="pres">
      <dgm:prSet presAssocID="{92513214-5084-4272-9D93-357D7B9D089E}" presName="composite" presStyleCnt="0"/>
      <dgm:spPr/>
    </dgm:pt>
    <dgm:pt modelId="{2E64E6B7-90D4-4D73-A28B-0D727C700B47}" type="pres">
      <dgm:prSet presAssocID="{92513214-5084-4272-9D93-357D7B9D089E}" presName="bentUpArrow1" presStyleLbl="alignImgPlace1" presStyleIdx="3" presStyleCnt="6"/>
      <dgm:spPr/>
    </dgm:pt>
    <dgm:pt modelId="{B40BB39A-B64D-459C-A098-A4DF6294FF45}" type="pres">
      <dgm:prSet presAssocID="{92513214-5084-4272-9D93-357D7B9D089E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88EA6-ADD6-41C7-99DF-6D5B6FCF6A5F}" type="pres">
      <dgm:prSet presAssocID="{92513214-5084-4272-9D93-357D7B9D089E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7546838-6BB5-4C68-B8CB-F3D405DC15F2}" type="pres">
      <dgm:prSet presAssocID="{01819F79-1668-4A37-91DE-3BD5691D58FA}" presName="sibTrans" presStyleCnt="0"/>
      <dgm:spPr/>
    </dgm:pt>
    <dgm:pt modelId="{FBA56A49-E6DD-464B-94EB-849CB1D9B484}" type="pres">
      <dgm:prSet presAssocID="{74F98B7C-30AE-4741-94A0-EDC036253585}" presName="composite" presStyleCnt="0"/>
      <dgm:spPr/>
    </dgm:pt>
    <dgm:pt modelId="{5995CD6F-2D39-41A3-90BD-E08219C477CE}" type="pres">
      <dgm:prSet presAssocID="{74F98B7C-30AE-4741-94A0-EDC036253585}" presName="bentUpArrow1" presStyleLbl="alignImgPlace1" presStyleIdx="4" presStyleCnt="6"/>
      <dgm:spPr/>
    </dgm:pt>
    <dgm:pt modelId="{049C392A-3EDC-49F8-A09C-1DAAF2A97E16}" type="pres">
      <dgm:prSet presAssocID="{74F98B7C-30AE-4741-94A0-EDC036253585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E9670-7370-4317-AD00-E6DF1B3CDE86}" type="pres">
      <dgm:prSet presAssocID="{74F98B7C-30AE-4741-94A0-EDC03625358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E8FF3-C372-4990-A87E-690E0742B0A0}" type="pres">
      <dgm:prSet presAssocID="{86E1F1B4-C851-4BFE-8C51-011F9845B2E8}" presName="sibTrans" presStyleCnt="0"/>
      <dgm:spPr/>
    </dgm:pt>
    <dgm:pt modelId="{640C0433-92D2-4AA8-BDC7-660D68ACB3B9}" type="pres">
      <dgm:prSet presAssocID="{B4C33871-7DA1-44A1-BE5E-9A939EA109E0}" presName="composite" presStyleCnt="0"/>
      <dgm:spPr/>
    </dgm:pt>
    <dgm:pt modelId="{4BE533B1-227E-430F-AF96-F1B4D8DF0E1B}" type="pres">
      <dgm:prSet presAssocID="{B4C33871-7DA1-44A1-BE5E-9A939EA109E0}" presName="bentUpArrow1" presStyleLbl="alignImgPlace1" presStyleIdx="5" presStyleCnt="6"/>
      <dgm:spPr/>
    </dgm:pt>
    <dgm:pt modelId="{0491FAC1-CACD-4454-93EB-D9DDC44CF63F}" type="pres">
      <dgm:prSet presAssocID="{B4C33871-7DA1-44A1-BE5E-9A939EA109E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8768A-2A30-487B-B09F-FE8B44DAB860}" type="pres">
      <dgm:prSet presAssocID="{B4C33871-7DA1-44A1-BE5E-9A939EA109E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EB8E6-AE2C-4F27-B35E-7CA6903149B3}" type="pres">
      <dgm:prSet presAssocID="{D37605B2-7AA9-4548-BD9D-1B13587547B0}" presName="sibTrans" presStyleCnt="0"/>
      <dgm:spPr/>
    </dgm:pt>
    <dgm:pt modelId="{ECDED6D4-DA7D-4805-B00E-D240CBFF6157}" type="pres">
      <dgm:prSet presAssocID="{2EE1CE90-E28E-4EF8-A0B4-7814672DAF61}" presName="composite" presStyleCnt="0"/>
      <dgm:spPr/>
    </dgm:pt>
    <dgm:pt modelId="{E809E57C-A1B9-423E-A763-0C6C0464958C}" type="pres">
      <dgm:prSet presAssocID="{2EE1CE90-E28E-4EF8-A0B4-7814672DAF6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47EB8-51B5-4B58-B80D-EC312FB5D208}" type="presOf" srcId="{BEEE7082-E0E7-40EB-A40B-33E6BC64CCC8}" destId="{039BB48C-F966-4AB5-8439-B89E0B0A360C}" srcOrd="0" destOrd="0" presId="urn:microsoft.com/office/officeart/2005/8/layout/StepDownProcess"/>
    <dgm:cxn modelId="{C9D6D2B8-257D-43B8-8678-F6A0E41E7134}" srcId="{BEEE7082-E0E7-40EB-A40B-33E6BC64CCC8}" destId="{92513214-5084-4272-9D93-357D7B9D089E}" srcOrd="3" destOrd="0" parTransId="{E2896F5A-8AC9-4E9F-88ED-06C2103DC8EB}" sibTransId="{01819F79-1668-4A37-91DE-3BD5691D58FA}"/>
    <dgm:cxn modelId="{6F8C65A0-1A1B-474C-9CE2-00F61D9DA842}" type="presOf" srcId="{74F98B7C-30AE-4741-94A0-EDC036253585}" destId="{049C392A-3EDC-49F8-A09C-1DAAF2A97E16}" srcOrd="0" destOrd="0" presId="urn:microsoft.com/office/officeart/2005/8/layout/StepDownProcess"/>
    <dgm:cxn modelId="{8847C9E2-6AED-4B7F-8B49-F6EBD615DED7}" srcId="{CB4D03F2-A463-483F-B6E9-E0DF88327D26}" destId="{9EE104D1-5DA8-49BF-B7BC-C172B136828F}" srcOrd="0" destOrd="0" parTransId="{C0052ED8-D696-4E7A-BA2D-2CE3DFFE55EA}" sibTransId="{02B471FA-85AB-4CDC-BA43-6E43C34E3FC3}"/>
    <dgm:cxn modelId="{22CC8098-0925-42CD-9C1D-24887F6D8C85}" srcId="{BEEE7082-E0E7-40EB-A40B-33E6BC64CCC8}" destId="{B4C33871-7DA1-44A1-BE5E-9A939EA109E0}" srcOrd="5" destOrd="0" parTransId="{19FBC463-9349-4F98-911F-EF6F975460F0}" sibTransId="{D37605B2-7AA9-4548-BD9D-1B13587547B0}"/>
    <dgm:cxn modelId="{0FDEE153-56F9-4E6A-BA60-75A1CF5668E7}" srcId="{67594A18-8BF6-496C-A000-0D9DD1029B4F}" destId="{20A68923-1C47-4CC6-A19F-58CD6B9A8FB1}" srcOrd="0" destOrd="0" parTransId="{436202B4-BB46-4799-8079-780489874E72}" sibTransId="{498DD8B1-DA82-468B-8905-BA9E617BE3B5}"/>
    <dgm:cxn modelId="{4141A36B-3CEF-4F27-B76B-60A5EB50843E}" srcId="{EC62BD84-3ADA-4D62-A238-5C25F36574A7}" destId="{6F0B59D3-5BB7-480F-A125-289A3626EC6A}" srcOrd="0" destOrd="0" parTransId="{5CED9AA4-78BF-410A-8110-879A5671AFEA}" sibTransId="{E4DFCDFB-CC6D-412D-B9CC-65AFB735C5F8}"/>
    <dgm:cxn modelId="{310A1EF9-F197-405E-8369-7BE4F64F5A7C}" srcId="{B4C33871-7DA1-44A1-BE5E-9A939EA109E0}" destId="{BF109C1A-D6D2-4A9D-BDE6-C66F4C4884E5}" srcOrd="0" destOrd="0" parTransId="{56C68A0C-AEF5-4BF6-BA1D-544D8918025D}" sibTransId="{FA105F86-8CCD-48E1-AB0A-3B4E4CBFC30C}"/>
    <dgm:cxn modelId="{68324F57-17F6-4C65-8BE6-9D310FB85F9B}" srcId="{BEEE7082-E0E7-40EB-A40B-33E6BC64CCC8}" destId="{CB4D03F2-A463-483F-B6E9-E0DF88327D26}" srcOrd="2" destOrd="0" parTransId="{748FBDB0-DFBF-4C9C-8486-DB0FE0ED7631}" sibTransId="{45EA78CC-ED60-44A4-B35A-4F4D41AD9074}"/>
    <dgm:cxn modelId="{391691CA-7162-4A61-B0EC-682A4B213FEB}" type="presOf" srcId="{20A68923-1C47-4CC6-A19F-58CD6B9A8FB1}" destId="{2AAE7345-B9D4-4662-AC19-BCF06F8C49FD}" srcOrd="0" destOrd="0" presId="urn:microsoft.com/office/officeart/2005/8/layout/StepDownProcess"/>
    <dgm:cxn modelId="{68BB09CE-FF81-410D-A3A1-0BB887ADA665}" srcId="{BEEE7082-E0E7-40EB-A40B-33E6BC64CCC8}" destId="{74F98B7C-30AE-4741-94A0-EDC036253585}" srcOrd="4" destOrd="0" parTransId="{01CE2219-8A66-461E-ADF3-A1505FD2746B}" sibTransId="{86E1F1B4-C851-4BFE-8C51-011F9845B2E8}"/>
    <dgm:cxn modelId="{CF12E151-27F0-47A7-8845-04C2E9A9B2E7}" type="presOf" srcId="{6F0B59D3-5BB7-480F-A125-289A3626EC6A}" destId="{2B70D009-F13D-44C0-A7BC-54C205FE77FB}" srcOrd="0" destOrd="0" presId="urn:microsoft.com/office/officeart/2005/8/layout/StepDownProcess"/>
    <dgm:cxn modelId="{0D463458-6C80-4B28-9E7D-92D5E0BA1577}" type="presOf" srcId="{67594A18-8BF6-496C-A000-0D9DD1029B4F}" destId="{D0281AEB-9781-4CF5-A68B-140193D8FB11}" srcOrd="0" destOrd="0" presId="urn:microsoft.com/office/officeart/2005/8/layout/StepDownProcess"/>
    <dgm:cxn modelId="{50DC6956-8F37-47C6-B9A8-95B2B6755809}" type="presOf" srcId="{B4C33871-7DA1-44A1-BE5E-9A939EA109E0}" destId="{0491FAC1-CACD-4454-93EB-D9DDC44CF63F}" srcOrd="0" destOrd="0" presId="urn:microsoft.com/office/officeart/2005/8/layout/StepDownProcess"/>
    <dgm:cxn modelId="{C25BD6B6-8260-4605-916A-3E4E176A9B6B}" type="presOf" srcId="{4A4A4B22-2473-41AC-AC6B-02DF09448837}" destId="{3B7E9670-7370-4317-AD00-E6DF1B3CDE86}" srcOrd="0" destOrd="0" presId="urn:microsoft.com/office/officeart/2005/8/layout/StepDownProcess"/>
    <dgm:cxn modelId="{4471234C-0321-410C-924A-291C497D2A75}" type="presOf" srcId="{2EE1CE90-E28E-4EF8-A0B4-7814672DAF61}" destId="{E809E57C-A1B9-423E-A763-0C6C0464958C}" srcOrd="0" destOrd="0" presId="urn:microsoft.com/office/officeart/2005/8/layout/StepDownProcess"/>
    <dgm:cxn modelId="{45311948-ECF7-4ADE-BDB0-F3799E3A4807}" srcId="{BEEE7082-E0E7-40EB-A40B-33E6BC64CCC8}" destId="{EC62BD84-3ADA-4D62-A238-5C25F36574A7}" srcOrd="0" destOrd="0" parTransId="{A0C4FF4B-F472-439F-9DBC-2921C156DAF5}" sibTransId="{950750D0-60DF-4E9F-A820-AFB7EBB48E58}"/>
    <dgm:cxn modelId="{31F42AD0-1F6B-43D0-A992-54F09FD0DB93}" type="presOf" srcId="{9EE104D1-5DA8-49BF-B7BC-C172B136828F}" destId="{1065B556-C4C5-451F-9E11-5643BF244E6D}" srcOrd="0" destOrd="0" presId="urn:microsoft.com/office/officeart/2005/8/layout/StepDownProcess"/>
    <dgm:cxn modelId="{4ACA1434-5613-4559-A527-5FF131A7A715}" srcId="{74F98B7C-30AE-4741-94A0-EDC036253585}" destId="{4A4A4B22-2473-41AC-AC6B-02DF09448837}" srcOrd="0" destOrd="0" parTransId="{E2E687BD-6AB7-4903-B22F-D79E4C2F0694}" sibTransId="{4F4FB59D-1B17-4854-B926-F1AFC86A7723}"/>
    <dgm:cxn modelId="{148A0C63-E93E-4B15-9ABA-D575D138BB72}" type="presOf" srcId="{92513214-5084-4272-9D93-357D7B9D089E}" destId="{B40BB39A-B64D-459C-A098-A4DF6294FF45}" srcOrd="0" destOrd="0" presId="urn:microsoft.com/office/officeart/2005/8/layout/StepDownProcess"/>
    <dgm:cxn modelId="{43E349EC-368F-446B-A7C1-57C7E0D5C91B}" srcId="{BEEE7082-E0E7-40EB-A40B-33E6BC64CCC8}" destId="{67594A18-8BF6-496C-A000-0D9DD1029B4F}" srcOrd="1" destOrd="0" parTransId="{FEEDBEA9-2BB5-4AD6-BDFF-84995CADACAC}" sibTransId="{84DB37C6-42F4-416A-B64E-7607627251ED}"/>
    <dgm:cxn modelId="{26BEE479-F230-426E-A034-0D052EC45416}" type="presOf" srcId="{CB4D03F2-A463-483F-B6E9-E0DF88327D26}" destId="{7B248748-EE7B-40BE-A4A3-9E8C356278DD}" srcOrd="0" destOrd="0" presId="urn:microsoft.com/office/officeart/2005/8/layout/StepDownProcess"/>
    <dgm:cxn modelId="{46E31681-64D7-436A-A2E9-CAC1CAEA7921}" type="presOf" srcId="{EC62BD84-3ADA-4D62-A238-5C25F36574A7}" destId="{B3D5E33F-A884-4A6B-BA8B-AC7F2E2F3CD9}" srcOrd="0" destOrd="0" presId="urn:microsoft.com/office/officeart/2005/8/layout/StepDownProcess"/>
    <dgm:cxn modelId="{7A875975-7333-48C4-AA6B-0DB62D763095}" type="presOf" srcId="{BF109C1A-D6D2-4A9D-BDE6-C66F4C4884E5}" destId="{C428768A-2A30-487B-B09F-FE8B44DAB860}" srcOrd="0" destOrd="0" presId="urn:microsoft.com/office/officeart/2005/8/layout/StepDownProcess"/>
    <dgm:cxn modelId="{FC267412-9A2D-4CAE-8519-23FC942C39BA}" srcId="{BEEE7082-E0E7-40EB-A40B-33E6BC64CCC8}" destId="{2EE1CE90-E28E-4EF8-A0B4-7814672DAF61}" srcOrd="6" destOrd="0" parTransId="{68A56683-A6EE-4422-816F-CF2AB43BE4B0}" sibTransId="{9A0C1107-39F3-4C78-89AA-C14D06FA0482}"/>
    <dgm:cxn modelId="{8C5E9E96-61C5-447D-A9EF-067B8155BCC5}" type="presParOf" srcId="{039BB48C-F966-4AB5-8439-B89E0B0A360C}" destId="{AB8C601B-4365-4E3A-9CA6-9D06E9BCDD70}" srcOrd="0" destOrd="0" presId="urn:microsoft.com/office/officeart/2005/8/layout/StepDownProcess"/>
    <dgm:cxn modelId="{183A1C15-1DF0-4883-9696-BADF592B1614}" type="presParOf" srcId="{AB8C601B-4365-4E3A-9CA6-9D06E9BCDD70}" destId="{695C06EB-3839-4851-AAE1-21648D935AE8}" srcOrd="0" destOrd="0" presId="urn:microsoft.com/office/officeart/2005/8/layout/StepDownProcess"/>
    <dgm:cxn modelId="{B6BCC5BE-DE91-43A0-A0B3-988900E02EA4}" type="presParOf" srcId="{AB8C601B-4365-4E3A-9CA6-9D06E9BCDD70}" destId="{B3D5E33F-A884-4A6B-BA8B-AC7F2E2F3CD9}" srcOrd="1" destOrd="0" presId="urn:microsoft.com/office/officeart/2005/8/layout/StepDownProcess"/>
    <dgm:cxn modelId="{4E2B8219-EF6A-4CEF-B447-E002484D8C9B}" type="presParOf" srcId="{AB8C601B-4365-4E3A-9CA6-9D06E9BCDD70}" destId="{2B70D009-F13D-44C0-A7BC-54C205FE77FB}" srcOrd="2" destOrd="0" presId="urn:microsoft.com/office/officeart/2005/8/layout/StepDownProcess"/>
    <dgm:cxn modelId="{74A57030-61FD-4044-A013-CBAA5FBB113D}" type="presParOf" srcId="{039BB48C-F966-4AB5-8439-B89E0B0A360C}" destId="{281CFAFE-56FC-43A9-BB74-764EA455F547}" srcOrd="1" destOrd="0" presId="urn:microsoft.com/office/officeart/2005/8/layout/StepDownProcess"/>
    <dgm:cxn modelId="{C1AC1B4E-3530-406A-B1E3-0770C43FF062}" type="presParOf" srcId="{039BB48C-F966-4AB5-8439-B89E0B0A360C}" destId="{8D0300AF-FE3B-48D1-B52D-E8BCFD5F084B}" srcOrd="2" destOrd="0" presId="urn:microsoft.com/office/officeart/2005/8/layout/StepDownProcess"/>
    <dgm:cxn modelId="{E095B863-04AB-4A60-91AD-60BD0A72F59C}" type="presParOf" srcId="{8D0300AF-FE3B-48D1-B52D-E8BCFD5F084B}" destId="{3A4CF2F8-7DD7-4422-A354-87E03A438C2A}" srcOrd="0" destOrd="0" presId="urn:microsoft.com/office/officeart/2005/8/layout/StepDownProcess"/>
    <dgm:cxn modelId="{79558030-A70C-47AE-ADF7-A34B764AAB1A}" type="presParOf" srcId="{8D0300AF-FE3B-48D1-B52D-E8BCFD5F084B}" destId="{D0281AEB-9781-4CF5-A68B-140193D8FB11}" srcOrd="1" destOrd="0" presId="urn:microsoft.com/office/officeart/2005/8/layout/StepDownProcess"/>
    <dgm:cxn modelId="{78A3F205-24CD-4861-ABF4-A2E8F4BFFE4C}" type="presParOf" srcId="{8D0300AF-FE3B-48D1-B52D-E8BCFD5F084B}" destId="{2AAE7345-B9D4-4662-AC19-BCF06F8C49FD}" srcOrd="2" destOrd="0" presId="urn:microsoft.com/office/officeart/2005/8/layout/StepDownProcess"/>
    <dgm:cxn modelId="{03D1B247-C3F8-4A58-9922-25C3094C0A38}" type="presParOf" srcId="{039BB48C-F966-4AB5-8439-B89E0B0A360C}" destId="{77FB48DC-542B-47DA-8F3D-07CABFEA80C6}" srcOrd="3" destOrd="0" presId="urn:microsoft.com/office/officeart/2005/8/layout/StepDownProcess"/>
    <dgm:cxn modelId="{13A5BCCD-2580-416F-9E88-AA969037AD61}" type="presParOf" srcId="{039BB48C-F966-4AB5-8439-B89E0B0A360C}" destId="{E6275CA9-4705-43B4-821E-982D354CD1BD}" srcOrd="4" destOrd="0" presId="urn:microsoft.com/office/officeart/2005/8/layout/StepDownProcess"/>
    <dgm:cxn modelId="{551F8111-5FE2-4067-8F28-CA0E30A015B6}" type="presParOf" srcId="{E6275CA9-4705-43B4-821E-982D354CD1BD}" destId="{423A54F3-509F-4C97-8F16-BB1520DD8745}" srcOrd="0" destOrd="0" presId="urn:microsoft.com/office/officeart/2005/8/layout/StepDownProcess"/>
    <dgm:cxn modelId="{71E61F66-A364-4D61-88D6-A7A69AE0676B}" type="presParOf" srcId="{E6275CA9-4705-43B4-821E-982D354CD1BD}" destId="{7B248748-EE7B-40BE-A4A3-9E8C356278DD}" srcOrd="1" destOrd="0" presId="urn:microsoft.com/office/officeart/2005/8/layout/StepDownProcess"/>
    <dgm:cxn modelId="{2A68D687-B3A5-4450-93C8-DEA773332C8F}" type="presParOf" srcId="{E6275CA9-4705-43B4-821E-982D354CD1BD}" destId="{1065B556-C4C5-451F-9E11-5643BF244E6D}" srcOrd="2" destOrd="0" presId="urn:microsoft.com/office/officeart/2005/8/layout/StepDownProcess"/>
    <dgm:cxn modelId="{87133145-21EB-4C47-B3DF-7ECC52CF4BA1}" type="presParOf" srcId="{039BB48C-F966-4AB5-8439-B89E0B0A360C}" destId="{FE91066B-826B-4E8F-8F89-65D97E96FD3E}" srcOrd="5" destOrd="0" presId="urn:microsoft.com/office/officeart/2005/8/layout/StepDownProcess"/>
    <dgm:cxn modelId="{08C18145-3161-4A79-9134-69E0FF6A55AF}" type="presParOf" srcId="{039BB48C-F966-4AB5-8439-B89E0B0A360C}" destId="{CC335307-0416-4398-AD66-FD3BAEB7A756}" srcOrd="6" destOrd="0" presId="urn:microsoft.com/office/officeart/2005/8/layout/StepDownProcess"/>
    <dgm:cxn modelId="{E64AB675-8476-455C-A808-85D2E2030897}" type="presParOf" srcId="{CC335307-0416-4398-AD66-FD3BAEB7A756}" destId="{2E64E6B7-90D4-4D73-A28B-0D727C700B47}" srcOrd="0" destOrd="0" presId="urn:microsoft.com/office/officeart/2005/8/layout/StepDownProcess"/>
    <dgm:cxn modelId="{314D2588-111B-4425-95CD-D9849C1DAC4B}" type="presParOf" srcId="{CC335307-0416-4398-AD66-FD3BAEB7A756}" destId="{B40BB39A-B64D-459C-A098-A4DF6294FF45}" srcOrd="1" destOrd="0" presId="urn:microsoft.com/office/officeart/2005/8/layout/StepDownProcess"/>
    <dgm:cxn modelId="{4872876E-539E-4BC6-8AA1-33EF4BD7C4F2}" type="presParOf" srcId="{CC335307-0416-4398-AD66-FD3BAEB7A756}" destId="{87A88EA6-ADD6-41C7-99DF-6D5B6FCF6A5F}" srcOrd="2" destOrd="0" presId="urn:microsoft.com/office/officeart/2005/8/layout/StepDownProcess"/>
    <dgm:cxn modelId="{650331D3-3572-4061-BB21-6F32D081E554}" type="presParOf" srcId="{039BB48C-F966-4AB5-8439-B89E0B0A360C}" destId="{67546838-6BB5-4C68-B8CB-F3D405DC15F2}" srcOrd="7" destOrd="0" presId="urn:microsoft.com/office/officeart/2005/8/layout/StepDownProcess"/>
    <dgm:cxn modelId="{A61666A1-29C5-4DCC-8789-2A08F4A3A318}" type="presParOf" srcId="{039BB48C-F966-4AB5-8439-B89E0B0A360C}" destId="{FBA56A49-E6DD-464B-94EB-849CB1D9B484}" srcOrd="8" destOrd="0" presId="urn:microsoft.com/office/officeart/2005/8/layout/StepDownProcess"/>
    <dgm:cxn modelId="{F217A6DE-DD16-46A7-A655-EDACDC8C58EE}" type="presParOf" srcId="{FBA56A49-E6DD-464B-94EB-849CB1D9B484}" destId="{5995CD6F-2D39-41A3-90BD-E08219C477CE}" srcOrd="0" destOrd="0" presId="urn:microsoft.com/office/officeart/2005/8/layout/StepDownProcess"/>
    <dgm:cxn modelId="{30794313-B0BB-43C8-A40A-F1775BA46E14}" type="presParOf" srcId="{FBA56A49-E6DD-464B-94EB-849CB1D9B484}" destId="{049C392A-3EDC-49F8-A09C-1DAAF2A97E16}" srcOrd="1" destOrd="0" presId="urn:microsoft.com/office/officeart/2005/8/layout/StepDownProcess"/>
    <dgm:cxn modelId="{BEFE6CF0-EAD5-4AF2-AED6-9CFCAF54E94F}" type="presParOf" srcId="{FBA56A49-E6DD-464B-94EB-849CB1D9B484}" destId="{3B7E9670-7370-4317-AD00-E6DF1B3CDE86}" srcOrd="2" destOrd="0" presId="urn:microsoft.com/office/officeart/2005/8/layout/StepDownProcess"/>
    <dgm:cxn modelId="{0CA88EA0-F103-4CC0-BD6E-29784250AA6E}" type="presParOf" srcId="{039BB48C-F966-4AB5-8439-B89E0B0A360C}" destId="{B6AE8FF3-C372-4990-A87E-690E0742B0A0}" srcOrd="9" destOrd="0" presId="urn:microsoft.com/office/officeart/2005/8/layout/StepDownProcess"/>
    <dgm:cxn modelId="{FE7B23A5-5581-47B4-8AF4-14E9C55862F7}" type="presParOf" srcId="{039BB48C-F966-4AB5-8439-B89E0B0A360C}" destId="{640C0433-92D2-4AA8-BDC7-660D68ACB3B9}" srcOrd="10" destOrd="0" presId="urn:microsoft.com/office/officeart/2005/8/layout/StepDownProcess"/>
    <dgm:cxn modelId="{8806C9DF-F834-4832-81AA-4F114423929B}" type="presParOf" srcId="{640C0433-92D2-4AA8-BDC7-660D68ACB3B9}" destId="{4BE533B1-227E-430F-AF96-F1B4D8DF0E1B}" srcOrd="0" destOrd="0" presId="urn:microsoft.com/office/officeart/2005/8/layout/StepDownProcess"/>
    <dgm:cxn modelId="{62217204-EF1F-4B55-AC75-DCDAF96F14A4}" type="presParOf" srcId="{640C0433-92D2-4AA8-BDC7-660D68ACB3B9}" destId="{0491FAC1-CACD-4454-93EB-D9DDC44CF63F}" srcOrd="1" destOrd="0" presId="urn:microsoft.com/office/officeart/2005/8/layout/StepDownProcess"/>
    <dgm:cxn modelId="{11337962-8F8C-41B4-AE47-6F4EF72DD4E2}" type="presParOf" srcId="{640C0433-92D2-4AA8-BDC7-660D68ACB3B9}" destId="{C428768A-2A30-487B-B09F-FE8B44DAB860}" srcOrd="2" destOrd="0" presId="urn:microsoft.com/office/officeart/2005/8/layout/StepDownProcess"/>
    <dgm:cxn modelId="{E136D5E5-E13D-46D1-97E4-E2718A93EEEF}" type="presParOf" srcId="{039BB48C-F966-4AB5-8439-B89E0B0A360C}" destId="{326EB8E6-AE2C-4F27-B35E-7CA6903149B3}" srcOrd="11" destOrd="0" presId="urn:microsoft.com/office/officeart/2005/8/layout/StepDownProcess"/>
    <dgm:cxn modelId="{AE893216-0023-4717-8EE2-6C2CDFD50F29}" type="presParOf" srcId="{039BB48C-F966-4AB5-8439-B89E0B0A360C}" destId="{ECDED6D4-DA7D-4805-B00E-D240CBFF6157}" srcOrd="12" destOrd="0" presId="urn:microsoft.com/office/officeart/2005/8/layout/StepDownProcess"/>
    <dgm:cxn modelId="{808268A5-6819-4323-AB56-BEBAA03C5B56}" type="presParOf" srcId="{ECDED6D4-DA7D-4805-B00E-D240CBFF6157}" destId="{E809E57C-A1B9-423E-A763-0C6C046495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Male,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r>
            <a:rPr lang="en-US" sz="1600" kern="1200" dirty="0"/>
            <a:t/>
          </a:r>
          <a:br>
            <a:rPr lang="en-US" sz="1600" kern="1200" dirty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06EB-3839-4851-AAE1-21648D935AE8}">
      <dsp:nvSpPr>
        <dsp:cNvPr id="0" name=""/>
        <dsp:cNvSpPr/>
      </dsp:nvSpPr>
      <dsp:spPr>
        <a:xfrm rot="5400000">
          <a:off x="1564653" y="628844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5E33F-A884-4A6B-BA8B-AC7F2E2F3CD9}">
      <dsp:nvSpPr>
        <dsp:cNvPr id="0" name=""/>
        <dsp:cNvSpPr/>
      </dsp:nvSpPr>
      <dsp:spPr>
        <a:xfrm>
          <a:off x="1433364" y="20080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Read counts</a:t>
          </a:r>
        </a:p>
      </dsp:txBody>
      <dsp:txXfrm>
        <a:off x="1464161" y="50877"/>
        <a:ext cx="839538" cy="569169"/>
      </dsp:txXfrm>
    </dsp:sp>
    <dsp:sp modelId="{2B70D009-F13D-44C0-A7BC-54C205FE77FB}">
      <dsp:nvSpPr>
        <dsp:cNvPr id="0" name=""/>
        <dsp:cNvSpPr/>
      </dsp:nvSpPr>
      <dsp:spPr>
        <a:xfrm>
          <a:off x="2323962" y="95609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edgeR</a:t>
          </a:r>
          <a:endParaRPr lang="en-US" sz="1200" kern="1200" dirty="0"/>
        </a:p>
      </dsp:txBody>
      <dsp:txXfrm>
        <a:off x="2323962" y="95609"/>
        <a:ext cx="655397" cy="509810"/>
      </dsp:txXfrm>
    </dsp:sp>
    <dsp:sp modelId="{3A4CF2F8-7DD7-4422-A354-87E03A438C2A}">
      <dsp:nvSpPr>
        <dsp:cNvPr id="0" name=""/>
        <dsp:cNvSpPr/>
      </dsp:nvSpPr>
      <dsp:spPr>
        <a:xfrm rot="5400000">
          <a:off x="2311787" y="1337399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81AEB-9781-4CF5-A68B-140193D8FB11}">
      <dsp:nvSpPr>
        <dsp:cNvPr id="0" name=""/>
        <dsp:cNvSpPr/>
      </dsp:nvSpPr>
      <dsp:spPr>
        <a:xfrm>
          <a:off x="2169965" y="744007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Filter</a:t>
          </a:r>
        </a:p>
      </dsp:txBody>
      <dsp:txXfrm>
        <a:off x="2200762" y="774804"/>
        <a:ext cx="839538" cy="569169"/>
      </dsp:txXfrm>
    </dsp:sp>
    <dsp:sp modelId="{2AAE7345-B9D4-4662-AC19-BCF06F8C49FD}">
      <dsp:nvSpPr>
        <dsp:cNvPr id="0" name=""/>
        <dsp:cNvSpPr/>
      </dsp:nvSpPr>
      <dsp:spPr>
        <a:xfrm>
          <a:off x="3071097" y="80416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071097" y="804165"/>
        <a:ext cx="655397" cy="509810"/>
      </dsp:txXfrm>
    </dsp:sp>
    <dsp:sp modelId="{423A54F3-509F-4C97-8F16-BB1520DD8745}">
      <dsp:nvSpPr>
        <dsp:cNvPr id="0" name=""/>
        <dsp:cNvSpPr/>
      </dsp:nvSpPr>
      <dsp:spPr>
        <a:xfrm rot="5400000">
          <a:off x="3058921" y="204595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8748-EE7B-40BE-A4A3-9E8C356278DD}">
      <dsp:nvSpPr>
        <dsp:cNvPr id="0" name=""/>
        <dsp:cNvSpPr/>
      </dsp:nvSpPr>
      <dsp:spPr>
        <a:xfrm>
          <a:off x="2917099" y="1452562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Normalize</a:t>
          </a:r>
        </a:p>
      </dsp:txBody>
      <dsp:txXfrm>
        <a:off x="2947896" y="1483359"/>
        <a:ext cx="839538" cy="569169"/>
      </dsp:txXfrm>
    </dsp:sp>
    <dsp:sp modelId="{1065B556-C4C5-451F-9E11-5643BF244E6D}">
      <dsp:nvSpPr>
        <dsp:cNvPr id="0" name=""/>
        <dsp:cNvSpPr/>
      </dsp:nvSpPr>
      <dsp:spPr>
        <a:xfrm>
          <a:off x="3818231" y="1512720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TMM</a:t>
          </a:r>
        </a:p>
      </dsp:txBody>
      <dsp:txXfrm>
        <a:off x="3818231" y="1512720"/>
        <a:ext cx="655397" cy="509810"/>
      </dsp:txXfrm>
    </dsp:sp>
    <dsp:sp modelId="{2E64E6B7-90D4-4D73-A28B-0D727C700B47}">
      <dsp:nvSpPr>
        <dsp:cNvPr id="0" name=""/>
        <dsp:cNvSpPr/>
      </dsp:nvSpPr>
      <dsp:spPr>
        <a:xfrm rot="5400000">
          <a:off x="3806056" y="2754510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BB39A-B64D-459C-A098-A4DF6294FF45}">
      <dsp:nvSpPr>
        <dsp:cNvPr id="0" name=""/>
        <dsp:cNvSpPr/>
      </dsp:nvSpPr>
      <dsp:spPr>
        <a:xfrm>
          <a:off x="3664233" y="2161118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MDS</a:t>
          </a:r>
        </a:p>
      </dsp:txBody>
      <dsp:txXfrm>
        <a:off x="3695030" y="2191915"/>
        <a:ext cx="839538" cy="569169"/>
      </dsp:txXfrm>
    </dsp:sp>
    <dsp:sp modelId="{87A88EA6-ADD6-41C7-99DF-6D5B6FCF6A5F}">
      <dsp:nvSpPr>
        <dsp:cNvPr id="0" name=""/>
        <dsp:cNvSpPr/>
      </dsp:nvSpPr>
      <dsp:spPr>
        <a:xfrm>
          <a:off x="4565366" y="222127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CD6F-2D39-41A3-90BD-E08219C477CE}">
      <dsp:nvSpPr>
        <dsp:cNvPr id="0" name=""/>
        <dsp:cNvSpPr/>
      </dsp:nvSpPr>
      <dsp:spPr>
        <a:xfrm rot="5400000">
          <a:off x="4553190" y="346306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C392A-3EDC-49F8-A09C-1DAAF2A97E16}">
      <dsp:nvSpPr>
        <dsp:cNvPr id="0" name=""/>
        <dsp:cNvSpPr/>
      </dsp:nvSpPr>
      <dsp:spPr>
        <a:xfrm>
          <a:off x="4411368" y="2869673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Design matrix</a:t>
          </a:r>
        </a:p>
      </dsp:txBody>
      <dsp:txXfrm>
        <a:off x="4442165" y="2900470"/>
        <a:ext cx="839538" cy="569169"/>
      </dsp:txXfrm>
    </dsp:sp>
    <dsp:sp modelId="{3B7E9670-7370-4317-AD00-E6DF1B3CDE86}">
      <dsp:nvSpPr>
        <dsp:cNvPr id="0" name=""/>
        <dsp:cNvSpPr/>
      </dsp:nvSpPr>
      <dsp:spPr>
        <a:xfrm>
          <a:off x="5312500" y="2929831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(~</a:t>
          </a:r>
          <a:r>
            <a:rPr lang="en-US" sz="1200" kern="1200" dirty="0" err="1"/>
            <a:t>line+sex</a:t>
          </a:r>
          <a:r>
            <a:rPr lang="en-US" sz="1200" kern="1200" dirty="0"/>
            <a:t>)</a:t>
          </a:r>
        </a:p>
      </dsp:txBody>
      <dsp:txXfrm>
        <a:off x="5312500" y="2929831"/>
        <a:ext cx="655397" cy="509810"/>
      </dsp:txXfrm>
    </dsp:sp>
    <dsp:sp modelId="{4BE533B1-227E-430F-AF96-F1B4D8DF0E1B}">
      <dsp:nvSpPr>
        <dsp:cNvPr id="0" name=""/>
        <dsp:cNvSpPr/>
      </dsp:nvSpPr>
      <dsp:spPr>
        <a:xfrm rot="5400000">
          <a:off x="5300324" y="4171621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FAC1-CACD-4454-93EB-D9DDC44CF63F}">
      <dsp:nvSpPr>
        <dsp:cNvPr id="0" name=""/>
        <dsp:cNvSpPr/>
      </dsp:nvSpPr>
      <dsp:spPr>
        <a:xfrm>
          <a:off x="5158502" y="3578229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Pairwise Comparison</a:t>
          </a:r>
        </a:p>
      </dsp:txBody>
      <dsp:txXfrm>
        <a:off x="5189299" y="3609026"/>
        <a:ext cx="839538" cy="569169"/>
      </dsp:txXfrm>
    </dsp:sp>
    <dsp:sp modelId="{C428768A-2A30-487B-B09F-FE8B44DAB860}">
      <dsp:nvSpPr>
        <dsp:cNvPr id="0" name=""/>
        <dsp:cNvSpPr/>
      </dsp:nvSpPr>
      <dsp:spPr>
        <a:xfrm>
          <a:off x="6059634" y="3638386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glmLTR</a:t>
          </a:r>
          <a:r>
            <a:rPr lang="en-US" sz="1200" kern="1200" dirty="0"/>
            <a:t>()</a:t>
          </a:r>
        </a:p>
      </dsp:txBody>
      <dsp:txXfrm>
        <a:off x="6059634" y="3638386"/>
        <a:ext cx="655397" cy="509810"/>
      </dsp:txXfrm>
    </dsp:sp>
    <dsp:sp modelId="{E809E57C-A1B9-423E-A763-0C6C0464958C}">
      <dsp:nvSpPr>
        <dsp:cNvPr id="0" name=""/>
        <dsp:cNvSpPr/>
      </dsp:nvSpPr>
      <dsp:spPr>
        <a:xfrm>
          <a:off x="5905637" y="4286784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Heatmap Clustering</a:t>
          </a:r>
        </a:p>
      </dsp:txBody>
      <dsp:txXfrm>
        <a:off x="5936434" y="4317581"/>
        <a:ext cx="839538" cy="56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trimmed mean of </a:t>
            </a:r>
            <a:r>
              <a:rPr lang="en-US" dirty="0" err="1"/>
              <a:t>Mvalues</a:t>
            </a:r>
            <a:r>
              <a:rPr lang="en-US" dirty="0"/>
              <a:t> (TMM)</a:t>
            </a:r>
          </a:p>
          <a:p>
            <a:endParaRPr lang="en-US" dirty="0"/>
          </a:p>
          <a:p>
            <a:r>
              <a:rPr lang="en-US" dirty="0" err="1"/>
              <a:t>glmQLFit</a:t>
            </a:r>
            <a:r>
              <a:rPr lang="en-US" dirty="0"/>
              <a:t>(cd, design) #preferred but lenient</a:t>
            </a:r>
          </a:p>
          <a:p>
            <a:r>
              <a:rPr lang="en-US" dirty="0" err="1"/>
              <a:t>glmQLFTest</a:t>
            </a:r>
            <a:r>
              <a:rPr lang="en-US" dirty="0"/>
              <a:t>(fit, </a:t>
            </a:r>
            <a:r>
              <a:rPr lang="en-US" dirty="0" err="1"/>
              <a:t>coef</a:t>
            </a:r>
            <a:r>
              <a:rPr lang="en-US" dirty="0"/>
              <a:t>=6) #very strange results if</a:t>
            </a:r>
            <a:r>
              <a:rPr lang="en-US" baseline="0" dirty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alexharkess/PBIO_6550/wiki/Lab-8-:-Data-munging-and-visualiz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Team </a:t>
            </a:r>
            <a:r>
              <a:rPr lang="en-US" sz="3200" b="1" u="sng" dirty="0" err="1">
                <a:solidFill>
                  <a:schemeClr val="tx1"/>
                </a:solidFill>
              </a:rPr>
              <a:t>Valerin</a:t>
            </a:r>
            <a:endParaRPr lang="en-US" sz="3200" b="1" u="sng" dirty="0">
              <a:solidFill>
                <a:schemeClr val="tx1"/>
              </a:solidFill>
            </a:endParaRP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Val</a:t>
            </a:r>
            <a:r>
              <a:rPr lang="en-US" sz="2800" dirty="0">
                <a:solidFill>
                  <a:schemeClr val="tx1"/>
                </a:solidFill>
              </a:rPr>
              <a:t>eria,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Dev</a:t>
            </a:r>
            <a:r>
              <a:rPr lang="en-US" sz="2800" b="1" u="sng" dirty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 27, 2017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Calculating transcript abundance for differential 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Sratoolkit</a:t>
            </a:r>
            <a:endParaRPr lang="es-ES" sz="1400" dirty="0"/>
          </a:p>
          <a:p>
            <a:pPr algn="ctr"/>
            <a:r>
              <a:rPr lang="es-ES" sz="1400" dirty="0"/>
              <a:t>FASTQC</a:t>
            </a:r>
          </a:p>
          <a:p>
            <a:pPr algn="ctr"/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s-ES" dirty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2676777"/>
              </p:ext>
            </p:extLst>
          </p:nvPr>
        </p:nvGraphicFramePr>
        <p:xfrm>
          <a:off x="4572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0" y="1828800"/>
            <a:ext cx="3932238" cy="639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4584128" y="1857133"/>
            <a:ext cx="3932237" cy="639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Our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468563"/>
            <a:ext cx="2902226" cy="3241668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90677"/>
            <a:ext cx="5333998" cy="3119554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Pairwise 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947" y="2057400"/>
            <a:ext cx="2879873" cy="3886200"/>
            <a:chOff x="138947" y="2057400"/>
            <a:chExt cx="2879873" cy="3886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138947" y="2057400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748547" y="54102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Although most </a:t>
            </a:r>
            <a:r>
              <a:rPr lang="en-US" dirty="0" smtClean="0"/>
              <a:t>angiosperms</a:t>
            </a:r>
            <a:r>
              <a:rPr lang="en-US" dirty="0" smtClean="0"/>
              <a:t> </a:t>
            </a:r>
            <a:r>
              <a:rPr lang="en-US" dirty="0"/>
              <a:t>have hermaphroditic flowers, some have developed other means of mating, including:</a:t>
            </a:r>
          </a:p>
          <a:p>
            <a:pPr lvl="1"/>
            <a:r>
              <a:rPr lang="en-US" dirty="0" err="1"/>
              <a:t>Dichogamy</a:t>
            </a:r>
            <a:endParaRPr lang="en-US" dirty="0"/>
          </a:p>
          <a:p>
            <a:pPr lvl="1"/>
            <a:r>
              <a:rPr lang="en-US" dirty="0" err="1"/>
              <a:t>Monoecy</a:t>
            </a:r>
            <a:endParaRPr lang="en-US" dirty="0"/>
          </a:p>
          <a:p>
            <a:pPr lvl="1"/>
            <a:r>
              <a:rPr lang="en-US" dirty="0"/>
              <a:t>Gynomonoecy</a:t>
            </a:r>
          </a:p>
          <a:p>
            <a:pPr lvl="1"/>
            <a:r>
              <a:rPr lang="en-US" dirty="0" err="1"/>
              <a:t>Andromonoecy</a:t>
            </a:r>
            <a:endParaRPr lang="en-US" dirty="0"/>
          </a:p>
          <a:p>
            <a:pPr lvl="1"/>
            <a:r>
              <a:rPr lang="en-US" dirty="0" err="1"/>
              <a:t>Trinomoecy</a:t>
            </a:r>
            <a:endParaRPr lang="en-US" dirty="0"/>
          </a:p>
          <a:p>
            <a:pPr lvl="1"/>
            <a:r>
              <a:rPr lang="en-US" dirty="0" err="1"/>
              <a:t>Dioecy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Analysis</a:t>
            </a: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24984"/>
            <a:ext cx="3772092" cy="29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225208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our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476*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Repeating the same script on different machines resulted in slightly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clustering of the fragments per </a:t>
            </a:r>
            <a:r>
              <a:rPr lang="en-US" dirty="0" err="1"/>
              <a:t>kilobase</a:t>
            </a:r>
            <a:r>
              <a:rPr lang="en-US" dirty="0"/>
              <a:t> of transcript per million mapped reads (FPKM)values of the 570 differentially expressed (DE)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26530"/>
            <a:ext cx="5181600" cy="38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heatmap</a:t>
            </a:r>
            <a:r>
              <a:rPr lang="en-US" dirty="0"/>
              <a:t> tutorial for the 570 DE genes found in the paper is posted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used 9 of the 11 lines</a:t>
            </a:r>
          </a:p>
          <a:p>
            <a:pPr lvl="1"/>
            <a:r>
              <a:rPr lang="en-US" dirty="0"/>
              <a:t>Clustering of libraries and genes similar to those in paper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r="8969"/>
          <a:stretch/>
        </p:blipFill>
        <p:spPr>
          <a:xfrm>
            <a:off x="3734336" y="1752600"/>
            <a:ext cx="5333464" cy="38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of TMM-normalized counts data for the 480 genes we found to be 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/>
          <a:stretch/>
        </p:blipFill>
        <p:spPr>
          <a:xfrm>
            <a:off x="1752600" y="2438400"/>
            <a:ext cx="6114245" cy="43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Heatmap</a:t>
            </a:r>
            <a:r>
              <a:rPr lang="en-US" sz="2400" dirty="0"/>
              <a:t> of the FPKM values from the 2 samples that went through the transcriptome profiling pipeline.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9"/>
          <a:stretch/>
        </p:blipFill>
        <p:spPr>
          <a:xfrm>
            <a:off x="3350558" y="914400"/>
            <a:ext cx="5793442" cy="5562600"/>
          </a:xfrm>
        </p:spPr>
      </p:pic>
    </p:spTree>
    <p:extLst>
      <p:ext uri="{BB962C8B-B14F-4D97-AF65-F5344CB8AC3E}">
        <p14:creationId xmlns:p14="http://schemas.microsoft.com/office/powerpoint/2010/main" val="95471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experimental design and methods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  <a:p>
            <a:pPr lvl="1"/>
            <a:r>
              <a:rPr lang="en-US" dirty="0"/>
              <a:t>Include parameters, not just package names!</a:t>
            </a:r>
          </a:p>
          <a:p>
            <a:pPr lvl="1"/>
            <a:r>
              <a:rPr lang="en-US" dirty="0"/>
              <a:t>Include intermediate data files, not just raw data</a:t>
            </a:r>
          </a:p>
          <a:p>
            <a:pPr lvl="1"/>
            <a:r>
              <a:rPr lang="en-US" dirty="0"/>
              <a:t>Include versions of </a:t>
            </a:r>
            <a:r>
              <a:rPr lang="en-US" dirty="0" smtClean="0"/>
              <a:t>packages,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sex determination in plants?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Dioecy has </a:t>
            </a:r>
            <a:r>
              <a:rPr lang="es-ES" dirty="0" err="1"/>
              <a:t>evolved</a:t>
            </a:r>
            <a:r>
              <a:rPr lang="es-ES" dirty="0"/>
              <a:t>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43% of </a:t>
            </a:r>
            <a:r>
              <a:rPr lang="es-ES" dirty="0" err="1"/>
              <a:t>angiosperm</a:t>
            </a:r>
            <a:r>
              <a:rPr lang="es-ES" dirty="0"/>
              <a:t> </a:t>
            </a:r>
            <a:r>
              <a:rPr lang="es-ES" dirty="0" err="1"/>
              <a:t>families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100 times</a:t>
            </a:r>
          </a:p>
          <a:p>
            <a:r>
              <a:rPr lang="es-ES" dirty="0"/>
              <a:t>Understand the evolutionary mechanisms that underlie sexual reproduction as source of genetic diversity</a:t>
            </a:r>
          </a:p>
          <a:p>
            <a:r>
              <a:rPr lang="es-ES" dirty="0"/>
              <a:t>Improve 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</a:t>
            </a:r>
            <a:r>
              <a:rPr lang="en-US" dirty="0" smtClean="0"/>
              <a:t>genes </a:t>
            </a:r>
            <a:endParaRPr lang="en-US" dirty="0"/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/>
              <a:t>Difficult </a:t>
            </a:r>
            <a:r>
              <a:rPr lang="en-US" dirty="0" smtClean="0"/>
              <a:t>identification </a:t>
            </a:r>
            <a:endParaRPr lang="en-US" dirty="0"/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/>
              <a:t>Cytologically</a:t>
            </a:r>
            <a:r>
              <a:rPr lang="en-US" dirty="0"/>
              <a:t> homomorphic</a:t>
            </a:r>
          </a:p>
          <a:p>
            <a:pPr lvl="1"/>
            <a:r>
              <a:rPr lang="en-US" dirty="0"/>
              <a:t>YY 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www.degroot-inc.com/product_info.php?products_id=525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design:</a:t>
            </a:r>
          </a:p>
          <a:p>
            <a:pPr algn="ctr"/>
            <a:r>
              <a:rPr lang="en-US" dirty="0"/>
              <a:t>4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Overall</a:t>
            </a:r>
            <a:r>
              <a:rPr lang="es-ES" dirty="0"/>
              <a:t> README.md file</a:t>
            </a:r>
          </a:p>
          <a:p>
            <a:r>
              <a:rPr lang="en-US" dirty="0"/>
              <a:t>Paper Supplementary Folder</a:t>
            </a:r>
          </a:p>
          <a:p>
            <a:pPr lvl="1"/>
            <a:r>
              <a:rPr lang="en-US" dirty="0"/>
              <a:t>README</a:t>
            </a:r>
          </a:p>
          <a:p>
            <a:pPr lvl="1"/>
            <a:r>
              <a:rPr lang="en-US" dirty="0"/>
              <a:t>paper</a:t>
            </a:r>
          </a:p>
          <a:p>
            <a:pPr lvl="1"/>
            <a:r>
              <a:rPr lang="en-US" dirty="0"/>
              <a:t>Supplementary tables and materials from paper</a:t>
            </a:r>
          </a:p>
          <a:p>
            <a:r>
              <a:rPr lang="es-ES" dirty="0" err="1"/>
              <a:t>Presentation</a:t>
            </a:r>
            <a:endParaRPr lang="es-ES" dirty="0"/>
          </a:p>
          <a:p>
            <a:r>
              <a:rPr lang="es-ES" dirty="0" err="1"/>
              <a:t>Trimming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folder</a:t>
            </a:r>
          </a:p>
          <a:p>
            <a:pPr lvl="1"/>
            <a:r>
              <a:rPr lang="es-ES" dirty="0"/>
              <a:t>README.md file </a:t>
            </a:r>
            <a:r>
              <a:rPr lang="es-ES" dirty="0" err="1"/>
              <a:t>with</a:t>
            </a:r>
            <a:r>
              <a:rPr lang="es-ES" dirty="0"/>
              <a:t> the script</a:t>
            </a:r>
          </a:p>
          <a:p>
            <a:pPr lvl="1"/>
            <a:r>
              <a:rPr lang="es-ES" dirty="0"/>
              <a:t>Output files</a:t>
            </a:r>
            <a:endParaRPr lang="en-US" dirty="0"/>
          </a:p>
          <a:p>
            <a:r>
              <a:rPr lang="en-US" dirty="0" err="1"/>
              <a:t>Alignment_counting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README.md file with the script </a:t>
            </a:r>
          </a:p>
          <a:p>
            <a:pPr lvl="1"/>
            <a:r>
              <a:rPr lang="en-US" dirty="0"/>
              <a:t>Output counting files</a:t>
            </a:r>
          </a:p>
          <a:p>
            <a:pPr lvl="1"/>
            <a:r>
              <a:rPr lang="en-US" dirty="0"/>
              <a:t>Summaries of the RSEM statistical models  </a:t>
            </a:r>
          </a:p>
          <a:p>
            <a:r>
              <a:rPr lang="en-US" dirty="0"/>
              <a:t>Expression analysis folder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of expression analysis</a:t>
            </a:r>
          </a:p>
          <a:p>
            <a:pPr lvl="1"/>
            <a:r>
              <a:rPr lang="en-US" dirty="0"/>
              <a:t>Input files and output figures</a:t>
            </a:r>
          </a:p>
          <a:p>
            <a:pPr lvl="1"/>
            <a:r>
              <a:rPr lang="en-US" dirty="0"/>
              <a:t>README files for figures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1628</TotalTime>
  <Words>784</Words>
  <Application>Microsoft Office PowerPoint</Application>
  <PresentationFormat>On-screen Show (4:3)</PresentationFormat>
  <Paragraphs>189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Paper Methods</vt:lpstr>
      <vt:lpstr>Overview of documentation</vt:lpstr>
      <vt:lpstr>Our Workflow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114</cp:revision>
  <dcterms:created xsi:type="dcterms:W3CDTF">2017-04-04T20:23:51Z</dcterms:created>
  <dcterms:modified xsi:type="dcterms:W3CDTF">2017-04-27T18:01:02Z</dcterms:modified>
</cp:coreProperties>
</file>