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57" r:id="rId5"/>
    <p:sldId id="263" r:id="rId6"/>
    <p:sldId id="258" r:id="rId7"/>
    <p:sldId id="264" r:id="rId8"/>
    <p:sldId id="259" r:id="rId9"/>
    <p:sldId id="260" r:id="rId10"/>
    <p:sldId id="261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54A8562-9976-4877-AB81-777299324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2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91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3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01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638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65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0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06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07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77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54A8562-9976-4877-AB81-7772993245E9}" type="datetimeFigureOut">
              <a:rPr lang="ru-RU" smtClean="0"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01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на тему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История развития ЭВМ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IBM PC</a:t>
            </a:r>
            <a:endParaRPr lang="ru-RU"/>
          </a:p>
        </p:txBody>
      </p:sp>
      <p:pic>
        <p:nvPicPr>
          <p:cNvPr id="5" name="Рисунок 4" descr="1200px-Ibm_px_xt_color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715" b="9715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AF3E5A7-6C2B-45C1-A9C4-12C9EC66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E38530-5E02-474E-AA05-16CBC249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Предполагается, что в будущем широко распространится ввод информации в ЭВМ с голоса, общения с машиной на естественном языке, машинное зрение, машинное осязание, создание интеллектуальных роботов и робототехнических устройств. </a:t>
            </a:r>
          </a:p>
          <a:p>
            <a:r>
              <a:rPr lang="ru-RU" dirty="0"/>
              <a:t>Зная историю и этапы развития ЭВМ легко можно представить роль информационных технологий в нашей жизни</a:t>
            </a:r>
          </a:p>
        </p:txBody>
      </p:sp>
    </p:spTree>
    <p:extLst>
      <p:ext uri="{BB962C8B-B14F-4D97-AF65-F5344CB8AC3E}">
        <p14:creationId xmlns:p14="http://schemas.microsoft.com/office/powerpoint/2010/main" val="99274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Первое поколение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Первое поколение ЭВМ создавалось на электронных лампах в период с 1944 по 1954 гг.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2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495E2-EDF9-46C7-A60B-A6728797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Электронная лампа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3DF1BA-C4CD-47EE-842F-C992F1C38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1844824"/>
            <a:ext cx="5843978" cy="4351338"/>
          </a:xfrm>
        </p:spPr>
      </p:pic>
    </p:spTree>
    <p:extLst>
      <p:ext uri="{BB962C8B-B14F-4D97-AF65-F5344CB8AC3E}">
        <p14:creationId xmlns:p14="http://schemas.microsoft.com/office/powerpoint/2010/main" val="2755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Марк-1 </a:t>
            </a:r>
          </a:p>
        </p:txBody>
      </p:sp>
      <p:pic>
        <p:nvPicPr>
          <p:cNvPr id="7" name="Рисунок 6" descr="МАРК 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990" b="11990"/>
          <a:stretch>
            <a:fillRect/>
          </a:stretch>
        </p:blipFill>
        <p:spPr>
          <a:xfrm>
            <a:off x="0" y="1"/>
            <a:ext cx="9144000" cy="5128923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Первый в мире компьютер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Второе поколение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Второе поколение ЭВМ создавалось в период с 1955 по 1964 года</a:t>
            </a:r>
          </a:p>
          <a:p>
            <a:r>
              <a:rPr lang="ru-RU" dirty="0"/>
              <a:t>Вычислительные машины этого периода успешно применялись в областях, связанных с обработкой множеств данных и решением задач, обычно требующих выполнения рутинных операций на заводах, в учреждениях и банках</a:t>
            </a:r>
          </a:p>
        </p:txBody>
      </p:sp>
    </p:spTree>
    <p:extLst>
      <p:ext uri="{BB962C8B-B14F-4D97-AF65-F5344CB8AC3E}">
        <p14:creationId xmlns:p14="http://schemas.microsoft.com/office/powerpoint/2010/main" val="201597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 8</a:t>
            </a:r>
            <a:endParaRPr lang="ru-RU" dirty="0"/>
          </a:p>
        </p:txBody>
      </p:sp>
      <p:pic>
        <p:nvPicPr>
          <p:cNvPr id="6" name="Рисунок 5" descr="R00000254-hp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625" b="9625"/>
          <a:stretch>
            <a:fillRect/>
          </a:stretch>
        </p:blipFill>
        <p:spPr>
          <a:xfrm>
            <a:off x="0" y="1"/>
            <a:ext cx="9144000" cy="512892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Третье поколение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Машины третьего поколения созданы примерно после 60-</a:t>
            </a:r>
            <a:r>
              <a:rPr lang="en-US" dirty="0"/>
              <a:t>x</a:t>
            </a:r>
            <a:r>
              <a:rPr lang="ru-RU" dirty="0"/>
              <a:t> годов</a:t>
            </a:r>
          </a:p>
          <a:p>
            <a:r>
              <a:rPr lang="ru-RU" dirty="0"/>
              <a:t>Машины третьего поколения — это семейства машин с единой архитектурой, т.е. </a:t>
            </a:r>
            <a:r>
              <a:rPr lang="ru-RU" dirty="0" err="1"/>
              <a:t>программно</a:t>
            </a:r>
            <a:r>
              <a:rPr lang="ru-RU" dirty="0"/>
              <a:t> совместимых. В качестве элементной базы в них используются интегральные схемы, которые также называются микросхемами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4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IBM </a:t>
            </a:r>
            <a:r>
              <a:rPr lang="ru-RU" dirty="0" err="1"/>
              <a:t>System</a:t>
            </a:r>
            <a:r>
              <a:rPr lang="ru-RU" dirty="0"/>
              <a:t> - 360 </a:t>
            </a:r>
          </a:p>
        </p:txBody>
      </p:sp>
      <p:pic>
        <p:nvPicPr>
          <p:cNvPr id="5" name="Рисунок 4" descr="15181176_1218019008277396_2757556456341449682_n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243" b="8243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Наири</a:t>
            </a:r>
            <a:r>
              <a:rPr lang="ru-RU" dirty="0"/>
              <a:t> 3 </a:t>
            </a:r>
          </a:p>
        </p:txBody>
      </p:sp>
      <p:pic>
        <p:nvPicPr>
          <p:cNvPr id="5" name="Рисунок 4" descr="300px-Nairi-3_bukle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601" b="20601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110</TotalTime>
  <Words>176</Words>
  <Application>Microsoft Office PowerPoint</Application>
  <PresentationFormat>Экран (4:3)</PresentationFormat>
  <Paragraphs>20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Презентация на тему</vt:lpstr>
      <vt:lpstr>Первое поколение</vt:lpstr>
      <vt:lpstr>Электронная лампа</vt:lpstr>
      <vt:lpstr>Марк-1 </vt:lpstr>
      <vt:lpstr>Второе поколение</vt:lpstr>
      <vt:lpstr>PDP 8</vt:lpstr>
      <vt:lpstr>Третье поколение</vt:lpstr>
      <vt:lpstr>IBM System - 360 </vt:lpstr>
      <vt:lpstr>Наири 3 </vt:lpstr>
      <vt:lpstr>IBM PC</vt:lpstr>
      <vt:lpstr>Заключение</vt:lpstr>
    </vt:vector>
  </TitlesOfParts>
  <Company>WareZ Provider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</dc:title>
  <dc:creator>www.PHILka.RU</dc:creator>
  <cp:lastModifiedBy>Asus</cp:lastModifiedBy>
  <cp:revision>13</cp:revision>
  <dcterms:created xsi:type="dcterms:W3CDTF">2018-10-01T17:31:00Z</dcterms:created>
  <dcterms:modified xsi:type="dcterms:W3CDTF">2019-01-15T11:23:23Z</dcterms:modified>
</cp:coreProperties>
</file>