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1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8562-9976-4877-AB81-7772993245E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на тему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История развития ЭВМ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Марк-1 </a:t>
            </a:r>
          </a:p>
        </p:txBody>
      </p:sp>
      <p:pic>
        <p:nvPicPr>
          <p:cNvPr id="7" name="Рисунок 6" descr="МАРК 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29" b="2929"/>
          <a:stretch>
            <a:fillRect/>
          </a:stretch>
        </p:blipFill>
        <p:spPr/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Первый в мире компьютер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PDP 8</a:t>
            </a:r>
            <a:endParaRPr lang="ru-RU" dirty="0"/>
          </a:p>
        </p:txBody>
      </p:sp>
      <p:pic>
        <p:nvPicPr>
          <p:cNvPr id="6" name="Рисунок 5" descr="R00000254-hp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IBM </a:t>
            </a:r>
            <a:r>
              <a:rPr lang="ru-RU" dirty="0" err="1"/>
              <a:t>System</a:t>
            </a:r>
            <a:r>
              <a:rPr lang="ru-RU" dirty="0"/>
              <a:t> - 360 </a:t>
            </a:r>
          </a:p>
        </p:txBody>
      </p:sp>
      <p:pic>
        <p:nvPicPr>
          <p:cNvPr id="5" name="Рисунок 4" descr="15181176_1218019008277396_2757556456341449682_n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55" r="1655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Наири</a:t>
            </a:r>
            <a:r>
              <a:rPr lang="ru-RU" dirty="0"/>
              <a:t> 3 </a:t>
            </a:r>
          </a:p>
        </p:txBody>
      </p:sp>
      <p:pic>
        <p:nvPicPr>
          <p:cNvPr id="5" name="Рисунок 4" descr="300px-Nairi-3_buklet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592" b="13592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IBM PC</a:t>
            </a:r>
            <a:endParaRPr lang="ru-RU"/>
          </a:p>
        </p:txBody>
      </p:sp>
      <p:pic>
        <p:nvPicPr>
          <p:cNvPr id="5" name="Рисунок 4" descr="1200px-Ibm_px_xt_color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1" b="111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21</Words>
  <Application>Microsoft Office PowerPoint</Application>
  <PresentationFormat>Экран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на тему</vt:lpstr>
      <vt:lpstr>Марк-1 </vt:lpstr>
      <vt:lpstr>PDP 8</vt:lpstr>
      <vt:lpstr>IBM System - 360 </vt:lpstr>
      <vt:lpstr>Наири 3 </vt:lpstr>
      <vt:lpstr>IBM PC</vt:lpstr>
    </vt:vector>
  </TitlesOfParts>
  <Company>WareZ Provider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</dc:title>
  <dc:creator>www.PHILka.RU</dc:creator>
  <cp:lastModifiedBy>Екатерина Замятина</cp:lastModifiedBy>
  <cp:revision>11</cp:revision>
  <dcterms:created xsi:type="dcterms:W3CDTF">2018-10-01T17:31:00Z</dcterms:created>
  <dcterms:modified xsi:type="dcterms:W3CDTF">2018-10-02T08:54:21Z</dcterms:modified>
</cp:coreProperties>
</file>