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715000" type="screen16x10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432" y="-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457" y="1218790"/>
            <a:ext cx="4311445" cy="42545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3124200" cy="778387"/>
          </a:xfrm>
        </p:spPr>
        <p:txBody>
          <a:bodyPr>
            <a:noAutofit/>
          </a:bodyPr>
          <a:lstStyle>
            <a:lvl1pPr algn="l">
              <a:defRPr sz="2400"/>
            </a:lvl1pPr>
          </a:lstStyle>
          <a:p>
            <a:r>
              <a:rPr lang="de-DE" dirty="0" smtClean="0"/>
              <a:t>Mastertitelformat</a:t>
            </a:r>
            <a:endParaRPr lang="en-US" dirty="0"/>
          </a:p>
        </p:txBody>
      </p:sp>
      <p:sp>
        <p:nvSpPr>
          <p:cNvPr id="9" name="Titel 1"/>
          <p:cNvSpPr txBox="1">
            <a:spLocks/>
          </p:cNvSpPr>
          <p:nvPr userDrawn="1"/>
        </p:nvSpPr>
        <p:spPr>
          <a:xfrm>
            <a:off x="0" y="884903"/>
            <a:ext cx="1027471" cy="213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Summary</a:t>
            </a:r>
            <a:endParaRPr lang="en-US" sz="1600" b="1" dirty="0"/>
          </a:p>
        </p:txBody>
      </p:sp>
      <p:sp>
        <p:nvSpPr>
          <p:cNvPr id="10" name="Titel 1"/>
          <p:cNvSpPr txBox="1">
            <a:spLocks/>
          </p:cNvSpPr>
          <p:nvPr userDrawn="1"/>
        </p:nvSpPr>
        <p:spPr>
          <a:xfrm>
            <a:off x="4648200" y="884903"/>
            <a:ext cx="1027471" cy="213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err="1" smtClean="0"/>
              <a:t>Questions</a:t>
            </a:r>
            <a:endParaRPr lang="en-US" sz="1600" b="1" dirty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0"/>
          </p:nvPr>
        </p:nvSpPr>
        <p:spPr>
          <a:xfrm>
            <a:off x="4705554" y="1218790"/>
            <a:ext cx="4311445" cy="42545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8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11.01.21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0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11.01.21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95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11.01.21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11.01.21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11.01.21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8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3124200" cy="778387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de-DE" dirty="0" smtClean="0"/>
              <a:t>Mastertitelformat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991419"/>
            <a:ext cx="9144000" cy="23175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0"/>
          </p:nvPr>
        </p:nvSpPr>
        <p:spPr>
          <a:xfrm>
            <a:off x="0" y="3520393"/>
            <a:ext cx="9144000" cy="219460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8" name="Titel 1"/>
          <p:cNvSpPr txBox="1">
            <a:spLocks/>
          </p:cNvSpPr>
          <p:nvPr userDrawn="1"/>
        </p:nvSpPr>
        <p:spPr>
          <a:xfrm>
            <a:off x="0" y="778387"/>
            <a:ext cx="1027471" cy="213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Summary</a:t>
            </a:r>
            <a:endParaRPr lang="en-US" sz="1600" b="1" dirty="0"/>
          </a:p>
        </p:txBody>
      </p:sp>
      <p:sp>
        <p:nvSpPr>
          <p:cNvPr id="9" name="Titel 1"/>
          <p:cNvSpPr txBox="1">
            <a:spLocks/>
          </p:cNvSpPr>
          <p:nvPr userDrawn="1"/>
        </p:nvSpPr>
        <p:spPr>
          <a:xfrm>
            <a:off x="0" y="3307361"/>
            <a:ext cx="1027471" cy="213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err="1" smtClean="0"/>
              <a:t>Questions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2684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11.01.21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1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11.01.21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5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11.01.21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7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11.01.21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6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11.01.21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AEC89-51F8-8C49-8F5C-7B8970AE8955}" type="datetimeFigureOut">
              <a:rPr lang="de-DE" smtClean="0"/>
              <a:t>11.01.21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2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0" r:id="rId2"/>
    <p:sldLayoutId id="2147483649" r:id="rId3"/>
    <p:sldLayoutId id="2147483650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Meeting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59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Überblick</a:t>
            </a:r>
            <a:r>
              <a:rPr lang="en-US" dirty="0" smtClean="0"/>
              <a:t> </a:t>
            </a:r>
            <a:r>
              <a:rPr lang="en-US" dirty="0" err="1" smtClean="0"/>
              <a:t>verschafft</a:t>
            </a:r>
            <a:r>
              <a:rPr lang="en-US" dirty="0" smtClean="0"/>
              <a:t>: </a:t>
            </a:r>
            <a:r>
              <a:rPr lang="en-US" dirty="0" err="1" smtClean="0"/>
              <a:t>posthoc</a:t>
            </a:r>
            <a:r>
              <a:rPr lang="en-US" dirty="0" smtClean="0"/>
              <a:t>, model interpretability, </a:t>
            </a:r>
            <a:r>
              <a:rPr lang="en-US" dirty="0" err="1" smtClean="0"/>
              <a:t>aktuelle</a:t>
            </a:r>
            <a:r>
              <a:rPr lang="en-US" dirty="0" smtClean="0"/>
              <a:t> challenges </a:t>
            </a:r>
          </a:p>
          <a:p>
            <a:r>
              <a:rPr lang="en-US" dirty="0" smtClean="0"/>
              <a:t>Main paper </a:t>
            </a:r>
            <a:r>
              <a:rPr lang="en-US" dirty="0" err="1" smtClean="0"/>
              <a:t>durchgearbeitet</a:t>
            </a:r>
            <a:endParaRPr lang="en-US" dirty="0" smtClean="0"/>
          </a:p>
          <a:p>
            <a:r>
              <a:rPr lang="en-US" dirty="0" err="1" smtClean="0"/>
              <a:t>Regressionsmodelle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Hypothesen</a:t>
            </a:r>
            <a:r>
              <a:rPr lang="en-US" dirty="0" smtClean="0"/>
              <a:t> tests </a:t>
            </a:r>
            <a:r>
              <a:rPr lang="en-US" dirty="0" err="1" smtClean="0"/>
              <a:t>bei</a:t>
            </a:r>
            <a:r>
              <a:rPr lang="en-US" dirty="0" smtClean="0"/>
              <a:t> linear regression</a:t>
            </a:r>
          </a:p>
          <a:p>
            <a:pPr lvl="1"/>
            <a:r>
              <a:rPr lang="en-US" dirty="0" err="1" smtClean="0"/>
              <a:t>Idee</a:t>
            </a:r>
            <a:r>
              <a:rPr lang="en-US" dirty="0" smtClean="0"/>
              <a:t>: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dort</a:t>
            </a:r>
            <a:r>
              <a:rPr lang="en-US" dirty="0" smtClean="0"/>
              <a:t> was </a:t>
            </a:r>
            <a:r>
              <a:rPr lang="en-US" dirty="0" err="1" smtClean="0"/>
              <a:t>abzuschauen</a:t>
            </a:r>
            <a:endParaRPr lang="en-US" dirty="0" smtClean="0"/>
          </a:p>
          <a:p>
            <a:pPr lvl="1"/>
            <a:r>
              <a:rPr lang="en-US" dirty="0" smtClean="0"/>
              <a:t>T-Test, Chi-Square </a:t>
            </a:r>
          </a:p>
          <a:p>
            <a:r>
              <a:rPr lang="en-US" dirty="0" smtClean="0"/>
              <a:t>Next Steps:</a:t>
            </a:r>
          </a:p>
          <a:p>
            <a:pPr lvl="1"/>
            <a:r>
              <a:rPr lang="en-US" dirty="0" smtClean="0"/>
              <a:t>Causal Inference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Regressionsproblemen</a:t>
            </a:r>
            <a:r>
              <a:rPr lang="en-US" dirty="0" smtClean="0"/>
              <a:t> </a:t>
            </a:r>
            <a:r>
              <a:rPr lang="en-US" dirty="0" err="1" smtClean="0"/>
              <a:t>anschauen</a:t>
            </a:r>
            <a:r>
              <a:rPr lang="en-US" dirty="0" smtClean="0"/>
              <a:t>: feature explanation </a:t>
            </a:r>
            <a:r>
              <a:rPr lang="en-US" dirty="0" err="1" smtClean="0"/>
              <a:t>besonders</a:t>
            </a:r>
            <a:endParaRPr lang="en-US" dirty="0" smtClean="0"/>
          </a:p>
          <a:p>
            <a:pPr lvl="1"/>
            <a:r>
              <a:rPr lang="en-US" dirty="0" err="1" smtClean="0"/>
              <a:t>Methoden</a:t>
            </a:r>
            <a:r>
              <a:rPr lang="en-US" dirty="0" smtClean="0"/>
              <a:t> </a:t>
            </a:r>
            <a:r>
              <a:rPr lang="en-US" dirty="0" err="1" smtClean="0"/>
              <a:t>finden</a:t>
            </a:r>
            <a:r>
              <a:rPr lang="en-US" dirty="0" smtClean="0"/>
              <a:t> die man </a:t>
            </a:r>
            <a:r>
              <a:rPr lang="en-US" dirty="0" err="1" smtClean="0"/>
              <a:t>adaptieren</a:t>
            </a:r>
            <a:r>
              <a:rPr lang="en-US" dirty="0" smtClean="0"/>
              <a:t> </a:t>
            </a:r>
            <a:r>
              <a:rPr lang="en-US" dirty="0" err="1" smtClean="0"/>
              <a:t>könnte</a:t>
            </a:r>
            <a:endParaRPr lang="en-US" dirty="0" smtClean="0"/>
          </a:p>
          <a:p>
            <a:pPr lvl="1"/>
            <a:r>
              <a:rPr lang="en-US" dirty="0" smtClean="0"/>
              <a:t>Project Proposal </a:t>
            </a:r>
            <a:r>
              <a:rPr lang="en-US" dirty="0" err="1" smtClean="0"/>
              <a:t>schreiben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7.12.20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Main paper:</a:t>
            </a:r>
          </a:p>
          <a:p>
            <a:pPr lvl="1"/>
            <a:r>
              <a:rPr lang="en-US" dirty="0" smtClean="0"/>
              <a:t>Explain it back-&gt; </a:t>
            </a:r>
            <a:r>
              <a:rPr lang="en-US" dirty="0" err="1" smtClean="0"/>
              <a:t>stimmt</a:t>
            </a:r>
            <a:r>
              <a:rPr lang="en-US" dirty="0" smtClean="0"/>
              <a:t> das was </a:t>
            </a:r>
            <a:r>
              <a:rPr lang="en-US" dirty="0" err="1" smtClean="0"/>
              <a:t>ich</a:t>
            </a:r>
            <a:r>
              <a:rPr lang="en-US" dirty="0" smtClean="0"/>
              <a:t> sage?</a:t>
            </a:r>
          </a:p>
          <a:p>
            <a:pPr lvl="1"/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genau</a:t>
            </a:r>
            <a:r>
              <a:rPr lang="en-US" dirty="0" smtClean="0"/>
              <a:t> </a:t>
            </a:r>
            <a:r>
              <a:rPr lang="en-US" dirty="0" err="1" smtClean="0"/>
              <a:t>messen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jetzt</a:t>
            </a:r>
            <a:r>
              <a:rPr lang="en-US" dirty="0" smtClean="0"/>
              <a:t> die </a:t>
            </a:r>
            <a:r>
              <a:rPr lang="en-US" dirty="0" err="1"/>
              <a:t>K</a:t>
            </a:r>
            <a:r>
              <a:rPr lang="en-US" dirty="0" err="1" smtClean="0"/>
              <a:t>auslität</a:t>
            </a:r>
            <a:r>
              <a:rPr lang="en-US" dirty="0" smtClean="0"/>
              <a:t>? </a:t>
            </a:r>
            <a:r>
              <a:rPr lang="en-US" dirty="0" err="1" smtClean="0"/>
              <a:t>Veränderung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ground truth? Und das </a:t>
            </a:r>
            <a:r>
              <a:rPr lang="en-US" dirty="0" err="1" smtClean="0"/>
              <a:t>sagt</a:t>
            </a:r>
            <a:r>
              <a:rPr lang="en-US" dirty="0" smtClean="0"/>
              <a:t> </a:t>
            </a:r>
            <a:r>
              <a:rPr lang="en-US" dirty="0" err="1" smtClean="0"/>
              <a:t>schon</a:t>
            </a:r>
            <a:r>
              <a:rPr lang="en-US" dirty="0" smtClean="0"/>
              <a:t> </a:t>
            </a:r>
            <a:r>
              <a:rPr lang="en-US" dirty="0" err="1" smtClean="0"/>
              <a:t>Kausalität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Allgemein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bestimmte</a:t>
            </a:r>
            <a:r>
              <a:rPr lang="en-US" dirty="0" smtClean="0"/>
              <a:t> Art von NN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dich</a:t>
            </a:r>
            <a:r>
              <a:rPr lang="en-US" dirty="0" smtClean="0"/>
              <a:t> </a:t>
            </a:r>
            <a:r>
              <a:rPr lang="en-US" dirty="0" err="1" smtClean="0"/>
              <a:t>interessant</a:t>
            </a:r>
            <a:r>
              <a:rPr lang="en-US" dirty="0" smtClean="0"/>
              <a:t>? (</a:t>
            </a:r>
            <a:r>
              <a:rPr lang="en-US" dirty="0" err="1" smtClean="0"/>
              <a:t>könnte</a:t>
            </a:r>
            <a:r>
              <a:rPr lang="en-US" dirty="0" smtClean="0"/>
              <a:t> </a:t>
            </a:r>
            <a:r>
              <a:rPr lang="en-US" dirty="0" err="1" smtClean="0"/>
              <a:t>mir</a:t>
            </a:r>
            <a:r>
              <a:rPr lang="en-US" dirty="0" smtClean="0"/>
              <a:t> </a:t>
            </a:r>
            <a:r>
              <a:rPr lang="en-US" dirty="0" err="1" smtClean="0"/>
              <a:t>vorstellen</a:t>
            </a:r>
            <a:r>
              <a:rPr lang="en-US" dirty="0" smtClean="0"/>
              <a:t> </a:t>
            </a:r>
            <a:r>
              <a:rPr lang="en-US" dirty="0" err="1" smtClean="0"/>
              <a:t>dass</a:t>
            </a:r>
            <a:r>
              <a:rPr lang="en-US" dirty="0" smtClean="0"/>
              <a:t> RNNs </a:t>
            </a:r>
            <a:r>
              <a:rPr lang="en-US" dirty="0" err="1" smtClean="0"/>
              <a:t>interresant</a:t>
            </a:r>
            <a:r>
              <a:rPr lang="en-US" dirty="0" smtClean="0"/>
              <a:t> </a:t>
            </a:r>
            <a:r>
              <a:rPr lang="en-US" dirty="0" err="1" smtClean="0"/>
              <a:t>sein</a:t>
            </a:r>
            <a:r>
              <a:rPr lang="en-US" dirty="0" smtClean="0"/>
              <a:t> </a:t>
            </a:r>
            <a:r>
              <a:rPr lang="en-US" dirty="0" err="1" smtClean="0"/>
              <a:t>könnten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Noch</a:t>
            </a:r>
            <a:r>
              <a:rPr lang="en-US" dirty="0" smtClean="0"/>
              <a:t> mal </a:t>
            </a:r>
            <a:r>
              <a:rPr lang="en-US" dirty="0" err="1" smtClean="0"/>
              <a:t>für</a:t>
            </a:r>
            <a:r>
              <a:rPr lang="en-US" dirty="0" smtClean="0"/>
              <a:t> das </a:t>
            </a:r>
            <a:r>
              <a:rPr lang="en-US" dirty="0" err="1" smtClean="0"/>
              <a:t>Verständnis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Regression </a:t>
            </a:r>
            <a:r>
              <a:rPr lang="en-US" dirty="0" err="1" smtClean="0"/>
              <a:t>müssen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numerische</a:t>
            </a:r>
            <a:r>
              <a:rPr lang="en-US" dirty="0" smtClean="0"/>
              <a:t> inputs </a:t>
            </a:r>
            <a:r>
              <a:rPr lang="en-US" dirty="0" err="1" smtClean="0"/>
              <a:t>liefern</a:t>
            </a:r>
            <a:r>
              <a:rPr lang="en-US" dirty="0" smtClean="0"/>
              <a:t>: also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jetzt</a:t>
            </a:r>
            <a:r>
              <a:rPr lang="en-US" dirty="0" smtClean="0"/>
              <a:t> die </a:t>
            </a:r>
            <a:r>
              <a:rPr lang="en-US" dirty="0" err="1" smtClean="0"/>
              <a:t>Frage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man </a:t>
            </a:r>
            <a:r>
              <a:rPr lang="en-US" dirty="0" err="1" smtClean="0"/>
              <a:t>hier</a:t>
            </a:r>
            <a:r>
              <a:rPr lang="en-US" dirty="0" smtClean="0"/>
              <a:t> “feature </a:t>
            </a:r>
            <a:r>
              <a:rPr lang="en-US" dirty="0" err="1" smtClean="0"/>
              <a:t>abdeckt</a:t>
            </a:r>
            <a:r>
              <a:rPr lang="en-US" dirty="0" smtClean="0"/>
              <a:t>” also </a:t>
            </a:r>
            <a:r>
              <a:rPr lang="en-US" dirty="0" err="1" smtClean="0"/>
              <a:t>testet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8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Meeting: 07.12.20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57200" y="1181365"/>
            <a:ext cx="82296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Realistisch</a:t>
            </a:r>
            <a:r>
              <a:rPr lang="en-US" dirty="0" smtClean="0"/>
              <a:t>: </a:t>
            </a:r>
            <a:r>
              <a:rPr lang="en-US" dirty="0" err="1" smtClean="0"/>
              <a:t>nächsten</a:t>
            </a:r>
            <a:r>
              <a:rPr lang="en-US" dirty="0" smtClean="0"/>
              <a:t> 2 </a:t>
            </a:r>
            <a:r>
              <a:rPr lang="en-US" dirty="0" err="1" smtClean="0"/>
              <a:t>Wochen</a:t>
            </a:r>
            <a:r>
              <a:rPr lang="en-US" dirty="0" smtClean="0"/>
              <a:t> das </a:t>
            </a:r>
            <a:r>
              <a:rPr lang="en-US" dirty="0" err="1" smtClean="0"/>
              <a:t>Gespräch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Diepold</a:t>
            </a:r>
            <a:r>
              <a:rPr lang="en-US" dirty="0" smtClean="0"/>
              <a:t>, </a:t>
            </a:r>
            <a:r>
              <a:rPr lang="en-US" dirty="0" err="1" smtClean="0"/>
              <a:t>sollte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erkennen</a:t>
            </a:r>
            <a:r>
              <a:rPr lang="en-US" dirty="0" smtClean="0"/>
              <a:t> </a:t>
            </a:r>
            <a:r>
              <a:rPr lang="en-US" dirty="0" err="1" smtClean="0"/>
              <a:t>sein</a:t>
            </a:r>
            <a:r>
              <a:rPr lang="en-US" dirty="0" smtClean="0"/>
              <a:t>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komplett</a:t>
            </a:r>
            <a:r>
              <a:rPr lang="en-US" dirty="0" smtClean="0"/>
              <a:t> </a:t>
            </a:r>
            <a:r>
              <a:rPr lang="en-US" dirty="0" err="1" smtClean="0"/>
              <a:t>offen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-&gt; </a:t>
            </a:r>
            <a:r>
              <a:rPr lang="en-US" dirty="0" err="1" smtClean="0"/>
              <a:t>methode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Bereich</a:t>
            </a:r>
            <a:r>
              <a:rPr lang="en-US" dirty="0" smtClean="0"/>
              <a:t> X die man </a:t>
            </a:r>
            <a:r>
              <a:rPr lang="en-US" dirty="0" err="1" smtClean="0"/>
              <a:t>nutzen</a:t>
            </a:r>
            <a:r>
              <a:rPr lang="en-US" dirty="0" smtClean="0"/>
              <a:t> </a:t>
            </a:r>
            <a:r>
              <a:rPr lang="en-US" dirty="0" err="1" smtClean="0"/>
              <a:t>könnte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Causal  Attention in Regression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Analog auf regression und attention </a:t>
            </a:r>
            <a:r>
              <a:rPr lang="en-US" dirty="0" err="1" smtClean="0"/>
              <a:t>substituieren</a:t>
            </a:r>
            <a:r>
              <a:rPr lang="en-US" dirty="0" smtClean="0"/>
              <a:t> (</a:t>
            </a:r>
            <a:r>
              <a:rPr lang="en-US" dirty="0" err="1" smtClean="0"/>
              <a:t>schauen</a:t>
            </a:r>
            <a:r>
              <a:rPr lang="en-US" dirty="0" smtClean="0"/>
              <a:t> was </a:t>
            </a:r>
            <a:r>
              <a:rPr lang="en-US" dirty="0" err="1" smtClean="0"/>
              <a:t>sich</a:t>
            </a:r>
            <a:r>
              <a:rPr lang="en-US" dirty="0" smtClean="0"/>
              <a:t> am </a:t>
            </a:r>
            <a:r>
              <a:rPr lang="en-US" dirty="0" err="1" smtClean="0"/>
              <a:t>besten</a:t>
            </a:r>
            <a:r>
              <a:rPr lang="en-US" dirty="0" smtClean="0"/>
              <a:t> </a:t>
            </a:r>
            <a:r>
              <a:rPr lang="en-US" dirty="0" err="1" smtClean="0"/>
              <a:t>eignet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Approach: paper </a:t>
            </a:r>
            <a:r>
              <a:rPr lang="en-US" dirty="0" err="1" smtClean="0"/>
              <a:t>nachimplementieren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auf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Methodik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subtiuieren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den attention </a:t>
            </a:r>
            <a:r>
              <a:rPr lang="en-US" dirty="0" err="1" smtClean="0"/>
              <a:t>teil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schauen</a:t>
            </a:r>
            <a:r>
              <a:rPr lang="en-US" dirty="0" smtClean="0"/>
              <a:t> </a:t>
            </a:r>
            <a:r>
              <a:rPr lang="en-US" dirty="0" err="1" smtClean="0"/>
              <a:t>ob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euqivalente</a:t>
            </a:r>
            <a:r>
              <a:rPr lang="en-US" dirty="0" smtClean="0"/>
              <a:t> </a:t>
            </a:r>
            <a:r>
              <a:rPr lang="en-US" dirty="0" err="1" smtClean="0"/>
              <a:t>Sache</a:t>
            </a:r>
            <a:r>
              <a:rPr lang="en-US" dirty="0" smtClean="0"/>
              <a:t> </a:t>
            </a:r>
            <a:r>
              <a:rPr lang="en-US" dirty="0" err="1" smtClean="0"/>
              <a:t>gibt</a:t>
            </a:r>
            <a:r>
              <a:rPr lang="en-US" dirty="0" smtClean="0"/>
              <a:t> und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was was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Gradientenschritte</a:t>
            </a:r>
            <a:r>
              <a:rPr lang="en-US" dirty="0" smtClean="0"/>
              <a:t> </a:t>
            </a:r>
            <a:r>
              <a:rPr lang="en-US" dirty="0" err="1" smtClean="0"/>
              <a:t>interpretieren</a:t>
            </a:r>
            <a:r>
              <a:rPr lang="en-US" dirty="0" smtClean="0"/>
              <a:t> auf was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beziehen</a:t>
            </a:r>
            <a:r>
              <a:rPr lang="en-US" dirty="0" smtClean="0"/>
              <a:t> und </a:t>
            </a:r>
            <a:r>
              <a:rPr lang="en-US" dirty="0" err="1" smtClean="0"/>
              <a:t>dann</a:t>
            </a:r>
            <a:r>
              <a:rPr lang="en-US" dirty="0" smtClean="0"/>
              <a:t> die </a:t>
            </a:r>
            <a:r>
              <a:rPr lang="en-US" dirty="0" err="1" smtClean="0"/>
              <a:t>maskieren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Attention and Regression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Bis</a:t>
            </a:r>
            <a:r>
              <a:rPr lang="en-US" dirty="0" smtClean="0"/>
              <a:t> </a:t>
            </a:r>
            <a:r>
              <a:rPr lang="en-US" dirty="0" err="1" smtClean="0"/>
              <a:t>Ende</a:t>
            </a:r>
            <a:r>
              <a:rPr lang="en-US" dirty="0" smtClean="0"/>
              <a:t> der </a:t>
            </a:r>
            <a:r>
              <a:rPr lang="en-US" dirty="0" err="1" smtClean="0"/>
              <a:t>Woche</a:t>
            </a:r>
            <a:r>
              <a:rPr lang="en-US" dirty="0" smtClean="0"/>
              <a:t> </a:t>
            </a:r>
            <a:r>
              <a:rPr lang="en-US" dirty="0" err="1" smtClean="0"/>
              <a:t>schicken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schaut</a:t>
            </a:r>
            <a:r>
              <a:rPr lang="en-US" dirty="0" smtClean="0"/>
              <a:t> </a:t>
            </a:r>
            <a:r>
              <a:rPr lang="en-US" dirty="0" err="1" smtClean="0"/>
              <a:t>drüber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Projektgespräch</a:t>
            </a:r>
            <a:r>
              <a:rPr lang="en-US" dirty="0" smtClean="0"/>
              <a:t> </a:t>
            </a:r>
            <a:r>
              <a:rPr lang="en-US" dirty="0" err="1" smtClean="0"/>
              <a:t>Thema</a:t>
            </a:r>
            <a:r>
              <a:rPr lang="en-US" dirty="0" smtClean="0"/>
              <a:t> in 5 min </a:t>
            </a:r>
            <a:r>
              <a:rPr lang="en-US" dirty="0" err="1" smtClean="0"/>
              <a:t>vorstellen</a:t>
            </a:r>
            <a:r>
              <a:rPr lang="en-US" dirty="0" smtClean="0"/>
              <a:t>: </a:t>
            </a:r>
            <a:r>
              <a:rPr lang="en-US" dirty="0" err="1" smtClean="0"/>
              <a:t>nur</a:t>
            </a:r>
            <a:r>
              <a:rPr lang="en-US" dirty="0" smtClean="0"/>
              <a:t> oral, </a:t>
            </a:r>
            <a:r>
              <a:rPr lang="en-US" dirty="0" err="1"/>
              <a:t>S</a:t>
            </a:r>
            <a:r>
              <a:rPr lang="en-US" dirty="0" err="1" smtClean="0"/>
              <a:t>agen</a:t>
            </a:r>
            <a:r>
              <a:rPr lang="en-US" dirty="0" smtClean="0"/>
              <a:t> was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habe</a:t>
            </a:r>
            <a:r>
              <a:rPr lang="en-US" dirty="0" smtClean="0"/>
              <a:t>, 30min, </a:t>
            </a:r>
            <a:r>
              <a:rPr lang="en-US" dirty="0" err="1" smtClean="0"/>
              <a:t>Masterarbeit</a:t>
            </a:r>
            <a:r>
              <a:rPr lang="en-US" dirty="0" smtClean="0"/>
              <a:t> </a:t>
            </a:r>
            <a:r>
              <a:rPr lang="en-US" dirty="0" err="1" smtClean="0"/>
              <a:t>anmelden</a:t>
            </a:r>
            <a:r>
              <a:rPr lang="en-US" dirty="0" smtClean="0"/>
              <a:t> </a:t>
            </a:r>
            <a:r>
              <a:rPr lang="en-US" dirty="0" err="1"/>
              <a:t>F</a:t>
            </a:r>
            <a:r>
              <a:rPr lang="en-US" dirty="0" err="1" smtClean="0"/>
              <a:t>ormular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25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Bin </a:t>
            </a:r>
            <a:r>
              <a:rPr lang="en-US" dirty="0" err="1" smtClean="0"/>
              <a:t>dabei</a:t>
            </a:r>
            <a:r>
              <a:rPr lang="en-US" dirty="0" smtClean="0"/>
              <a:t> lit review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schreiben</a:t>
            </a:r>
            <a:r>
              <a:rPr lang="en-US" dirty="0" smtClean="0"/>
              <a:t> </a:t>
            </a:r>
          </a:p>
          <a:p>
            <a:r>
              <a:rPr lang="en-US" dirty="0" smtClean="0"/>
              <a:t>Next step: mal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paar</a:t>
            </a:r>
            <a:r>
              <a:rPr lang="en-US" dirty="0" smtClean="0"/>
              <a:t> </a:t>
            </a:r>
            <a:r>
              <a:rPr lang="en-US" dirty="0" err="1" smtClean="0"/>
              <a:t>framworks</a:t>
            </a:r>
            <a:r>
              <a:rPr lang="en-US" dirty="0" smtClean="0"/>
              <a:t>/flow charts </a:t>
            </a:r>
            <a:r>
              <a:rPr lang="en-US" dirty="0" err="1" smtClean="0"/>
              <a:t>entwerfe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man was </a:t>
            </a:r>
            <a:r>
              <a:rPr lang="en-US" dirty="0" err="1" smtClean="0"/>
              <a:t>zusammen</a:t>
            </a:r>
            <a:r>
              <a:rPr lang="en-US" dirty="0" smtClean="0"/>
              <a:t> </a:t>
            </a:r>
            <a:r>
              <a:rPr lang="en-US" dirty="0" err="1" smtClean="0"/>
              <a:t>packen</a:t>
            </a:r>
            <a:r>
              <a:rPr lang="en-US" dirty="0" smtClean="0"/>
              <a:t> </a:t>
            </a:r>
            <a:r>
              <a:rPr lang="en-US" dirty="0" err="1" smtClean="0"/>
              <a:t>könnte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, lit review </a:t>
            </a:r>
            <a:r>
              <a:rPr lang="en-US" dirty="0" err="1" smtClean="0"/>
              <a:t>noch</a:t>
            </a:r>
            <a:r>
              <a:rPr lang="en-US" dirty="0" smtClean="0"/>
              <a:t> mal </a:t>
            </a:r>
            <a:r>
              <a:rPr lang="en-US" dirty="0" err="1" smtClean="0"/>
              <a:t>überarbeiten</a:t>
            </a:r>
            <a:endParaRPr lang="en-US" dirty="0" smtClean="0"/>
          </a:p>
          <a:p>
            <a:pPr lvl="1"/>
            <a:r>
              <a:rPr lang="en-US" dirty="0"/>
              <a:t>die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ausschauen</a:t>
            </a:r>
            <a:r>
              <a:rPr lang="en-US" dirty="0"/>
              <a:t> </a:t>
            </a:r>
            <a:r>
              <a:rPr lang="en-US" dirty="0" err="1"/>
              <a:t>würden</a:t>
            </a:r>
            <a:r>
              <a:rPr lang="en-US" dirty="0"/>
              <a:t> und </a:t>
            </a:r>
            <a:r>
              <a:rPr lang="en-US" dirty="0" err="1"/>
              <a:t>dann</a:t>
            </a:r>
            <a:r>
              <a:rPr lang="en-US" dirty="0"/>
              <a:t> das </a:t>
            </a:r>
            <a:r>
              <a:rPr lang="en-US" dirty="0" err="1"/>
              <a:t>coden</a:t>
            </a:r>
            <a:r>
              <a:rPr lang="en-US" dirty="0"/>
              <a:t> </a:t>
            </a:r>
            <a:r>
              <a:rPr lang="en-US" dirty="0" err="1"/>
              <a:t>anfangen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11.01.21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 err="1"/>
              <a:t>nähe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problem und </a:t>
            </a:r>
            <a:r>
              <a:rPr lang="en-US" dirty="0" err="1"/>
              <a:t>nähe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: </a:t>
            </a:r>
            <a:r>
              <a:rPr lang="en-US" dirty="0" err="1"/>
              <a:t>finde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wirklich</a:t>
            </a:r>
            <a:r>
              <a:rPr lang="en-US" dirty="0"/>
              <a:t> was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Nähe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smtClean="0"/>
              <a:t>Problem (da Regression und </a:t>
            </a:r>
            <a:r>
              <a:rPr lang="en-US" dirty="0" err="1" smtClean="0"/>
              <a:t>alles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eig</a:t>
            </a:r>
            <a:r>
              <a:rPr lang="en-US" dirty="0" smtClean="0"/>
              <a:t> classification </a:t>
            </a:r>
            <a:r>
              <a:rPr lang="en-US" dirty="0" err="1" smtClean="0"/>
              <a:t>oder</a:t>
            </a:r>
            <a:r>
              <a:rPr lang="en-US" dirty="0" smtClean="0"/>
              <a:t> decision trees/</a:t>
            </a:r>
            <a:r>
              <a:rPr lang="en-US" dirty="0" err="1" smtClean="0"/>
              <a:t>bayesians</a:t>
            </a:r>
            <a:r>
              <a:rPr lang="en-US" dirty="0" smtClean="0"/>
              <a:t>) </a:t>
            </a:r>
            <a:r>
              <a:rPr lang="en-US" dirty="0"/>
              <a:t>-&gt;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gehe</a:t>
            </a:r>
            <a:r>
              <a:rPr lang="en-US" dirty="0"/>
              <a:t> </a:t>
            </a:r>
            <a:r>
              <a:rPr lang="en-US" dirty="0" err="1"/>
              <a:t>ich</a:t>
            </a:r>
            <a:r>
              <a:rPr lang="en-US" dirty="0"/>
              <a:t> da am </a:t>
            </a:r>
            <a:r>
              <a:rPr lang="en-US" dirty="0" err="1"/>
              <a:t>besten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,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grenze</a:t>
            </a:r>
            <a:r>
              <a:rPr lang="en-US" dirty="0"/>
              <a:t> </a:t>
            </a:r>
            <a:r>
              <a:rPr lang="en-US" dirty="0" err="1"/>
              <a:t>ich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 smtClean="0"/>
              <a:t>ein</a:t>
            </a:r>
            <a:endParaRPr lang="en-US" dirty="0" smtClean="0"/>
          </a:p>
          <a:p>
            <a:pPr lvl="1"/>
            <a:r>
              <a:rPr lang="en-US" dirty="0" err="1"/>
              <a:t>Runterschreiben</a:t>
            </a:r>
            <a:r>
              <a:rPr lang="en-US" dirty="0"/>
              <a:t>: </a:t>
            </a:r>
            <a:r>
              <a:rPr lang="en-US" dirty="0" err="1"/>
              <a:t>bekomme</a:t>
            </a:r>
            <a:r>
              <a:rPr lang="en-US" dirty="0"/>
              <a:t> </a:t>
            </a:r>
            <a:r>
              <a:rPr lang="en-US" dirty="0" err="1"/>
              <a:t>immer</a:t>
            </a:r>
            <a:r>
              <a:rPr lang="en-US" dirty="0"/>
              <a:t> das feedback </a:t>
            </a:r>
            <a:r>
              <a:rPr lang="en-US" dirty="0" err="1"/>
              <a:t>dass</a:t>
            </a:r>
            <a:r>
              <a:rPr lang="en-US" dirty="0"/>
              <a:t> </a:t>
            </a:r>
            <a:r>
              <a:rPr lang="en-US" dirty="0" err="1"/>
              <a:t>ich</a:t>
            </a:r>
            <a:r>
              <a:rPr lang="en-US" dirty="0"/>
              <a:t> das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richtig</a:t>
            </a:r>
            <a:r>
              <a:rPr lang="en-US" dirty="0"/>
              <a:t> </a:t>
            </a:r>
            <a:r>
              <a:rPr lang="en-US" dirty="0" err="1"/>
              <a:t>groupe</a:t>
            </a:r>
            <a:r>
              <a:rPr lang="en-US" dirty="0"/>
              <a:t> </a:t>
            </a:r>
            <a:r>
              <a:rPr lang="en-US" dirty="0" err="1"/>
              <a:t>bzw</a:t>
            </a:r>
            <a:r>
              <a:rPr lang="en-US" dirty="0"/>
              <a:t> der rote </a:t>
            </a:r>
            <a:r>
              <a:rPr lang="en-US" dirty="0" err="1"/>
              <a:t>faden</a:t>
            </a:r>
            <a:r>
              <a:rPr lang="en-US" dirty="0"/>
              <a:t> </a:t>
            </a:r>
            <a:r>
              <a:rPr lang="en-US" dirty="0" err="1"/>
              <a:t>fehlt</a:t>
            </a:r>
            <a:r>
              <a:rPr lang="en-US" dirty="0"/>
              <a:t>, hast du da </a:t>
            </a:r>
            <a:r>
              <a:rPr lang="en-US" dirty="0" err="1"/>
              <a:t>einen</a:t>
            </a:r>
            <a:r>
              <a:rPr lang="en-US" dirty="0"/>
              <a:t> Tipp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mcih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du das </a:t>
            </a:r>
            <a:r>
              <a:rPr lang="en-US" dirty="0" err="1"/>
              <a:t>strukturierst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zwischenpräsi</a:t>
            </a:r>
            <a:r>
              <a:rPr lang="en-US" dirty="0"/>
              <a:t>?</a:t>
            </a:r>
            <a:endParaRPr lang="en-US" dirty="0" smtClean="0"/>
          </a:p>
          <a:p>
            <a:pPr lvl="1"/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/>
              <a:t>wichtig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der </a:t>
            </a:r>
            <a:r>
              <a:rPr lang="en-US" dirty="0" err="1" smtClean="0"/>
              <a:t>Zeitplan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1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Meeting: </a:t>
            </a:r>
            <a:r>
              <a:rPr lang="en-US" dirty="0" smtClean="0"/>
              <a:t>11</a:t>
            </a:r>
            <a:r>
              <a:rPr lang="en-US" dirty="0" smtClean="0"/>
              <a:t>.01.21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57200" y="118136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7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Macintosh PowerPoint</Application>
  <PresentationFormat>Bildschirmpräsentation (16:10)</PresentationFormat>
  <Paragraphs>39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Office-Design</vt:lpstr>
      <vt:lpstr>Meeting Notes</vt:lpstr>
      <vt:lpstr>7.12.20</vt:lpstr>
      <vt:lpstr>Meeting: 07.12.20</vt:lpstr>
      <vt:lpstr>11.01.21</vt:lpstr>
      <vt:lpstr>Meeting: 11.01.21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Notes</dc:title>
  <dc:creator>Kathrin Khadra</dc:creator>
  <cp:lastModifiedBy>Kathrin Khadra</cp:lastModifiedBy>
  <cp:revision>9</cp:revision>
  <dcterms:created xsi:type="dcterms:W3CDTF">2020-12-05T08:00:26Z</dcterms:created>
  <dcterms:modified xsi:type="dcterms:W3CDTF">2021-01-11T09:33:36Z</dcterms:modified>
</cp:coreProperties>
</file>