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457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464820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05554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91419"/>
            <a:ext cx="9144000" cy="23175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0" y="3520393"/>
            <a:ext cx="9144000" cy="2194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0" y="778387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3307361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68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C89-51F8-8C49-8F5C-7B8970AE8955}" type="datetimeFigureOut">
              <a:rPr lang="de-DE" smtClean="0"/>
              <a:t>11.01.21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49" r:id="rId3"/>
    <p:sldLayoutId id="214748365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verschafft</a:t>
            </a:r>
            <a:r>
              <a:rPr lang="en-US" dirty="0" smtClean="0"/>
              <a:t>: </a:t>
            </a:r>
            <a:r>
              <a:rPr lang="en-US" dirty="0" err="1" smtClean="0"/>
              <a:t>posthoc</a:t>
            </a:r>
            <a:r>
              <a:rPr lang="en-US" dirty="0" smtClean="0"/>
              <a:t>, model interpretability, </a:t>
            </a:r>
            <a:r>
              <a:rPr lang="en-US" dirty="0" err="1" smtClean="0"/>
              <a:t>aktuelle</a:t>
            </a:r>
            <a:r>
              <a:rPr lang="en-US" dirty="0" smtClean="0"/>
              <a:t> challenges </a:t>
            </a:r>
          </a:p>
          <a:p>
            <a:r>
              <a:rPr lang="en-US" dirty="0" smtClean="0"/>
              <a:t>Main paper </a:t>
            </a:r>
            <a:r>
              <a:rPr lang="en-US" dirty="0" err="1" smtClean="0"/>
              <a:t>durchgearbeitet</a:t>
            </a:r>
            <a:endParaRPr lang="en-US" dirty="0" smtClean="0"/>
          </a:p>
          <a:p>
            <a:r>
              <a:rPr lang="en-US" dirty="0" err="1" smtClean="0"/>
              <a:t>Regressionsmodelle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Hypothesen</a:t>
            </a:r>
            <a:r>
              <a:rPr lang="en-US" dirty="0" smtClean="0"/>
              <a:t> tests </a:t>
            </a:r>
            <a:r>
              <a:rPr lang="en-US" dirty="0" err="1" smtClean="0"/>
              <a:t>bei</a:t>
            </a:r>
            <a:r>
              <a:rPr lang="en-US" dirty="0" smtClean="0"/>
              <a:t> linear regression</a:t>
            </a:r>
          </a:p>
          <a:p>
            <a:pPr lvl="1"/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was </a:t>
            </a:r>
            <a:r>
              <a:rPr lang="en-US" dirty="0" err="1" smtClean="0"/>
              <a:t>abzuschauen</a:t>
            </a:r>
            <a:endParaRPr lang="en-US" dirty="0" smtClean="0"/>
          </a:p>
          <a:p>
            <a:pPr lvl="1"/>
            <a:r>
              <a:rPr lang="en-US" dirty="0" smtClean="0"/>
              <a:t>T-Test, Chi-Square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Causal Inference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Regressionsproblemen</a:t>
            </a:r>
            <a:r>
              <a:rPr lang="en-US" dirty="0" smtClean="0"/>
              <a:t> </a:t>
            </a:r>
            <a:r>
              <a:rPr lang="en-US" dirty="0" err="1" smtClean="0"/>
              <a:t>anschauen</a:t>
            </a:r>
            <a:r>
              <a:rPr lang="en-US" dirty="0" smtClean="0"/>
              <a:t>: feature explanation </a:t>
            </a:r>
            <a:r>
              <a:rPr lang="en-US" dirty="0" err="1" smtClean="0"/>
              <a:t>besonders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die man </a:t>
            </a:r>
            <a:r>
              <a:rPr lang="en-US" dirty="0" err="1" smtClean="0"/>
              <a:t>adaptieren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lvl="1"/>
            <a:r>
              <a:rPr lang="en-US" dirty="0" smtClean="0"/>
              <a:t>Project Proposal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7.12.20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Main paper:</a:t>
            </a:r>
          </a:p>
          <a:p>
            <a:pPr lvl="1"/>
            <a:r>
              <a:rPr lang="en-US" dirty="0" smtClean="0"/>
              <a:t>Explain it back-&gt; </a:t>
            </a:r>
            <a:r>
              <a:rPr lang="en-US" dirty="0" err="1" smtClean="0"/>
              <a:t>stimmt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sage?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/>
              <a:t>K</a:t>
            </a:r>
            <a:r>
              <a:rPr lang="en-US" dirty="0" err="1" smtClean="0"/>
              <a:t>auslität</a:t>
            </a:r>
            <a:r>
              <a:rPr lang="en-US" dirty="0" smtClean="0"/>
              <a:t>?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ground truth? Und das </a:t>
            </a:r>
            <a:r>
              <a:rPr lang="en-US" dirty="0" err="1" smtClean="0"/>
              <a:t>sagt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Art von 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? (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vorstellen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RNNs </a:t>
            </a:r>
            <a:r>
              <a:rPr lang="en-US" dirty="0" err="1" smtClean="0"/>
              <a:t>interresant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könnten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Regression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numerische</a:t>
            </a:r>
            <a:r>
              <a:rPr lang="en-US" dirty="0" smtClean="0"/>
              <a:t> inputs </a:t>
            </a:r>
            <a:r>
              <a:rPr lang="en-US" dirty="0" err="1" smtClean="0"/>
              <a:t>liefern</a:t>
            </a:r>
            <a:r>
              <a:rPr lang="en-US" dirty="0" smtClean="0"/>
              <a:t>: also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</a:t>
            </a:r>
            <a:r>
              <a:rPr lang="en-US" dirty="0" err="1" smtClean="0"/>
              <a:t>hier</a:t>
            </a:r>
            <a:r>
              <a:rPr lang="en-US" dirty="0" smtClean="0"/>
              <a:t> “feature </a:t>
            </a:r>
            <a:r>
              <a:rPr lang="en-US" dirty="0" err="1" smtClean="0"/>
              <a:t>abdeckt</a:t>
            </a:r>
            <a:r>
              <a:rPr lang="en-US" dirty="0" smtClean="0"/>
              <a:t>” also </a:t>
            </a:r>
            <a:r>
              <a:rPr lang="en-US" dirty="0" err="1" smtClean="0"/>
              <a:t>testet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07.12.20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Realistisch</a:t>
            </a:r>
            <a:r>
              <a:rPr lang="en-US" dirty="0" smtClean="0"/>
              <a:t>: </a:t>
            </a:r>
            <a:r>
              <a:rPr lang="en-US" dirty="0" err="1" smtClean="0"/>
              <a:t>nächsten</a:t>
            </a:r>
            <a:r>
              <a:rPr lang="en-US" dirty="0" smtClean="0"/>
              <a:t> 2 </a:t>
            </a:r>
            <a:r>
              <a:rPr lang="en-US" dirty="0" err="1" smtClean="0"/>
              <a:t>Wochen</a:t>
            </a:r>
            <a:r>
              <a:rPr lang="en-US" dirty="0" smtClean="0"/>
              <a:t> das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Diepold</a:t>
            </a:r>
            <a:r>
              <a:rPr lang="en-US" dirty="0" smtClean="0"/>
              <a:t>,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komplett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-&gt;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X die man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Causal  Attention in Regression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Analog auf regression und attention </a:t>
            </a:r>
            <a:r>
              <a:rPr lang="en-US" dirty="0" err="1" smtClean="0"/>
              <a:t>substituieren</a:t>
            </a:r>
            <a:r>
              <a:rPr lang="en-US" dirty="0" smtClean="0"/>
              <a:t> (</a:t>
            </a:r>
            <a:r>
              <a:rPr lang="en-US" dirty="0" err="1" smtClean="0"/>
              <a:t>schauen</a:t>
            </a:r>
            <a:r>
              <a:rPr lang="en-US" dirty="0" smtClean="0"/>
              <a:t> was </a:t>
            </a:r>
            <a:r>
              <a:rPr lang="en-US" dirty="0" err="1" smtClean="0"/>
              <a:t>sich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eignet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Approach: paper </a:t>
            </a:r>
            <a:r>
              <a:rPr lang="en-US" dirty="0" err="1" smtClean="0"/>
              <a:t>nachimplementieren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Methodik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subtiuieren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den attention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euqivalente</a:t>
            </a:r>
            <a:r>
              <a:rPr lang="en-US" dirty="0" smtClean="0"/>
              <a:t> </a:t>
            </a:r>
            <a:r>
              <a:rPr lang="en-US" dirty="0" err="1" smtClean="0"/>
              <a:t>Sache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und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was was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Gradientenschritte</a:t>
            </a:r>
            <a:r>
              <a:rPr lang="en-US" dirty="0" smtClean="0"/>
              <a:t> </a:t>
            </a:r>
            <a:r>
              <a:rPr lang="en-US" dirty="0" err="1" smtClean="0"/>
              <a:t>interpretieren</a:t>
            </a:r>
            <a:r>
              <a:rPr lang="en-US" dirty="0" smtClean="0"/>
              <a:t> auf was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beziehen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die </a:t>
            </a:r>
            <a:r>
              <a:rPr lang="en-US" dirty="0" err="1" smtClean="0"/>
              <a:t>maskieren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Attention and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schaut</a:t>
            </a:r>
            <a:r>
              <a:rPr lang="en-US" dirty="0" smtClean="0"/>
              <a:t> </a:t>
            </a:r>
            <a:r>
              <a:rPr lang="en-US" dirty="0" err="1" smtClean="0"/>
              <a:t>drüber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Projektgespräch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 in 5 min </a:t>
            </a:r>
            <a:r>
              <a:rPr lang="en-US" dirty="0" err="1" smtClean="0"/>
              <a:t>vorstellen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oral, </a:t>
            </a:r>
            <a:r>
              <a:rPr lang="en-US" dirty="0" err="1"/>
              <a:t>S</a:t>
            </a:r>
            <a:r>
              <a:rPr lang="en-US" dirty="0" err="1" smtClean="0"/>
              <a:t>agen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, 30min,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anmelden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ormular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 </a:t>
            </a:r>
            <a:r>
              <a:rPr lang="en-US" dirty="0" err="1" smtClean="0"/>
              <a:t>dabei</a:t>
            </a:r>
            <a:r>
              <a:rPr lang="en-US" dirty="0" smtClean="0"/>
              <a:t> lit review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Next step: mal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framworks</a:t>
            </a:r>
            <a:r>
              <a:rPr lang="en-US" dirty="0" smtClean="0"/>
              <a:t>/flow charts </a:t>
            </a:r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packen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, lit review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überarbeiten</a:t>
            </a:r>
            <a:endParaRPr lang="en-US" dirty="0" smtClean="0"/>
          </a:p>
          <a:p>
            <a:pPr lvl="1"/>
            <a:r>
              <a:rPr lang="en-US" dirty="0"/>
              <a:t>die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ausschauen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das </a:t>
            </a:r>
            <a:r>
              <a:rPr lang="en-US" dirty="0" err="1"/>
              <a:t>coden</a:t>
            </a:r>
            <a:r>
              <a:rPr lang="en-US" dirty="0"/>
              <a:t> </a:t>
            </a:r>
            <a:r>
              <a:rPr lang="en-US" dirty="0" err="1"/>
              <a:t>anfangen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problem und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was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smtClean="0"/>
              <a:t>Problem (da Regression und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eig</a:t>
            </a:r>
            <a:r>
              <a:rPr lang="en-US" dirty="0" smtClean="0"/>
              <a:t> classification </a:t>
            </a:r>
            <a:r>
              <a:rPr lang="en-US" dirty="0" err="1" smtClean="0"/>
              <a:t>oder</a:t>
            </a:r>
            <a:r>
              <a:rPr lang="en-US" dirty="0" smtClean="0"/>
              <a:t> decision trees/</a:t>
            </a:r>
            <a:r>
              <a:rPr lang="en-US" dirty="0" err="1" smtClean="0"/>
              <a:t>bayesians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gehe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 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pPr lvl="1"/>
            <a:r>
              <a:rPr lang="en-US" dirty="0" err="1"/>
              <a:t>Runterschreiben</a:t>
            </a:r>
            <a:r>
              <a:rPr lang="en-US" dirty="0"/>
              <a:t>: </a:t>
            </a:r>
            <a:r>
              <a:rPr lang="en-US" dirty="0" err="1"/>
              <a:t>bekomme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das feedback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 der rote </a:t>
            </a:r>
            <a:r>
              <a:rPr lang="en-US" dirty="0" err="1"/>
              <a:t>faden</a:t>
            </a:r>
            <a:r>
              <a:rPr lang="en-US" dirty="0"/>
              <a:t> </a:t>
            </a:r>
            <a:r>
              <a:rPr lang="en-US" dirty="0" err="1"/>
              <a:t>fehlt</a:t>
            </a:r>
            <a:r>
              <a:rPr lang="en-US" dirty="0"/>
              <a:t>, hast du da </a:t>
            </a:r>
            <a:r>
              <a:rPr lang="en-US" dirty="0" err="1"/>
              <a:t>einen</a:t>
            </a:r>
            <a:r>
              <a:rPr lang="en-US" dirty="0"/>
              <a:t> Tipp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mcih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du das </a:t>
            </a:r>
            <a:r>
              <a:rPr lang="en-US" dirty="0" err="1"/>
              <a:t>strukturierst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zwischenpräsi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 smtClean="0"/>
              <a:t>Zeitplan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Classification </a:t>
            </a:r>
            <a:r>
              <a:rPr lang="en-US" dirty="0" err="1" smtClean="0"/>
              <a:t>nur</a:t>
            </a:r>
            <a:r>
              <a:rPr lang="en-US" dirty="0" smtClean="0"/>
              <a:t> 2 </a:t>
            </a:r>
            <a:r>
              <a:rPr lang="en-US" dirty="0" err="1" smtClean="0"/>
              <a:t>oder</a:t>
            </a:r>
            <a:r>
              <a:rPr lang="en-US" dirty="0" smtClean="0"/>
              <a:t> 3 </a:t>
            </a:r>
            <a:r>
              <a:rPr lang="en-US" dirty="0" err="1" smtClean="0"/>
              <a:t>erwähnen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Nicht</a:t>
            </a:r>
            <a:r>
              <a:rPr lang="en-US" dirty="0" smtClean="0"/>
              <a:t> deep learning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eispielhaft</a:t>
            </a:r>
            <a:r>
              <a:rPr lang="en-US" dirty="0" smtClean="0"/>
              <a:t> </a:t>
            </a:r>
            <a:r>
              <a:rPr lang="en-US" dirty="0" err="1" smtClean="0"/>
              <a:t>erwähnen</a:t>
            </a:r>
            <a:r>
              <a:rPr lang="en-US" dirty="0" smtClean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Sachen</a:t>
            </a:r>
            <a:r>
              <a:rPr lang="en-US" dirty="0" smtClean="0"/>
              <a:t> </a:t>
            </a:r>
            <a:r>
              <a:rPr lang="en-US" dirty="0" smtClean="0"/>
              <a:t>die linear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führen</a:t>
            </a:r>
            <a:r>
              <a:rPr lang="en-US" dirty="0" smtClean="0"/>
              <a:t> was </a:t>
            </a:r>
            <a:r>
              <a:rPr lang="en-US" dirty="0" err="1" smtClean="0"/>
              <a:t>weitergeführt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Zuschicken</a:t>
            </a:r>
            <a:r>
              <a:rPr lang="en-US" dirty="0" smtClean="0"/>
              <a:t>, </a:t>
            </a:r>
            <a:r>
              <a:rPr lang="en-US" dirty="0" err="1" smtClean="0"/>
              <a:t>gibt</a:t>
            </a:r>
            <a:r>
              <a:rPr lang="en-US" dirty="0" smtClean="0"/>
              <a:t> super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das </a:t>
            </a:r>
            <a:r>
              <a:rPr lang="en-US" dirty="0" err="1" smtClean="0"/>
              <a:t>runterschreibt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Einfach</a:t>
            </a:r>
            <a:r>
              <a:rPr lang="en-US" dirty="0" smtClean="0"/>
              <a:t> in </a:t>
            </a:r>
            <a:r>
              <a:rPr lang="en-US" dirty="0" err="1" smtClean="0"/>
              <a:t>meinem</a:t>
            </a:r>
            <a:r>
              <a:rPr lang="en-US" dirty="0" smtClean="0"/>
              <a:t> </a:t>
            </a:r>
            <a:r>
              <a:rPr lang="en-US" dirty="0" err="1" smtClean="0"/>
              <a:t>Stil</a:t>
            </a:r>
            <a:r>
              <a:rPr lang="en-US" dirty="0" smtClean="0"/>
              <a:t>, early draft </a:t>
            </a:r>
            <a:r>
              <a:rPr lang="en-US" dirty="0" err="1" smtClean="0"/>
              <a:t>ruhig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versch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NN und </a:t>
            </a:r>
            <a:r>
              <a:rPr lang="en-US" dirty="0" err="1" smtClean="0"/>
              <a:t>versuche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Updates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die ins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-&gt; </a:t>
            </a:r>
            <a:r>
              <a:rPr lang="en-US" dirty="0" err="1" smtClean="0"/>
              <a:t>kausales</a:t>
            </a:r>
            <a:r>
              <a:rPr lang="en-US" dirty="0" smtClean="0"/>
              <a:t> mapping </a:t>
            </a:r>
            <a:r>
              <a:rPr lang="en-US" dirty="0" err="1" smtClean="0"/>
              <a:t>baue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also das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gebaut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fürs</a:t>
            </a:r>
            <a:r>
              <a:rPr lang="en-US" dirty="0" smtClean="0"/>
              <a:t> understanding </a:t>
            </a:r>
            <a:r>
              <a:rPr lang="en-US" dirty="0" err="1" smtClean="0"/>
              <a:t>es</a:t>
            </a:r>
            <a:r>
              <a:rPr lang="en-US" dirty="0" smtClean="0"/>
              <a:t> so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smtClean="0"/>
              <a:t>erklären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Habe</a:t>
            </a:r>
            <a:r>
              <a:rPr lang="en-US" dirty="0" smtClean="0"/>
              <a:t> </a:t>
            </a:r>
            <a:r>
              <a:rPr lang="en-US" dirty="0" err="1" smtClean="0"/>
              <a:t>zusatz</a:t>
            </a:r>
            <a:r>
              <a:rPr lang="en-US" dirty="0" smtClean="0"/>
              <a:t> </a:t>
            </a:r>
            <a:r>
              <a:rPr lang="en-US" dirty="0" err="1" smtClean="0"/>
              <a:t>infos</a:t>
            </a:r>
            <a:r>
              <a:rPr lang="en-US" dirty="0" smtClean="0"/>
              <a:t>: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das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(</a:t>
            </a:r>
            <a:r>
              <a:rPr lang="en-US" dirty="0" err="1" smtClean="0"/>
              <a:t>sind</a:t>
            </a:r>
            <a:r>
              <a:rPr lang="en-US" dirty="0" smtClean="0"/>
              <a:t> die Outputs </a:t>
            </a:r>
            <a:r>
              <a:rPr lang="en-US" dirty="0" err="1" smtClean="0"/>
              <a:t>richtig</a:t>
            </a:r>
            <a:r>
              <a:rPr lang="en-US" dirty="0" smtClean="0"/>
              <a:t> “</a:t>
            </a:r>
            <a:r>
              <a:rPr lang="en-US" dirty="0" err="1" smtClean="0"/>
              <a:t>Kausal</a:t>
            </a:r>
            <a:r>
              <a:rPr lang="en-US" dirty="0" smtClean="0"/>
              <a:t>”)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wirkt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wirklich</a:t>
            </a:r>
            <a:r>
              <a:rPr lang="en-US" dirty="0" smtClean="0"/>
              <a:t> auf die Note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zwischenpräsi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Macintosh PowerPoint</Application>
  <PresentationFormat>Bildschirmpräsentation (16:10)</PresentationFormat>
  <Paragraphs>52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Meeting Notes</vt:lpstr>
      <vt:lpstr>7.12.20</vt:lpstr>
      <vt:lpstr>Meeting: 07.12.20</vt:lpstr>
      <vt:lpstr>11.01.21</vt:lpstr>
      <vt:lpstr>Meeting: 11.01.21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Kathrin Khadra</dc:creator>
  <cp:lastModifiedBy>Kathrin Khadra</cp:lastModifiedBy>
  <cp:revision>12</cp:revision>
  <dcterms:created xsi:type="dcterms:W3CDTF">2020-12-05T08:00:26Z</dcterms:created>
  <dcterms:modified xsi:type="dcterms:W3CDTF">2021-01-11T10:15:22Z</dcterms:modified>
</cp:coreProperties>
</file>