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715000" type="screen16x1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3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457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10" name="Titel 1"/>
          <p:cNvSpPr txBox="1">
            <a:spLocks/>
          </p:cNvSpPr>
          <p:nvPr userDrawn="1"/>
        </p:nvSpPr>
        <p:spPr>
          <a:xfrm>
            <a:off x="464820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0"/>
          </p:nvPr>
        </p:nvSpPr>
        <p:spPr>
          <a:xfrm>
            <a:off x="4705554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22.02.21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22.02.21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22.02.21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22.02.21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22.02.21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991419"/>
            <a:ext cx="9144000" cy="23175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0" y="3520393"/>
            <a:ext cx="9144000" cy="21946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0" y="778387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3307361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684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22.02.21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22.02.21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22.02.21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22.02.21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22.02.21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EC89-51F8-8C49-8F5C-7B8970AE8955}" type="datetimeFigureOut">
              <a:rPr lang="de-DE" smtClean="0"/>
              <a:t>22.02.21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49" r:id="rId3"/>
    <p:sldLayoutId id="2147483650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9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08.02.21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err="1"/>
              <a:t>Counterfactual</a:t>
            </a:r>
            <a:r>
              <a:rPr lang="de-DE" dirty="0"/>
              <a:t> Explanation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 smtClean="0"/>
              <a:t>truths</a:t>
            </a:r>
            <a:r>
              <a:rPr lang="de-DE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Ändere Inputs </a:t>
            </a:r>
            <a:r>
              <a:rPr lang="de-DE" dirty="0" err="1" smtClean="0"/>
              <a:t>bzw</a:t>
            </a:r>
            <a:r>
              <a:rPr lang="de-DE" dirty="0" smtClean="0"/>
              <a:t> packe </a:t>
            </a:r>
            <a:r>
              <a:rPr lang="de-DE" dirty="0" err="1" smtClean="0"/>
              <a:t>counterfactuals</a:t>
            </a:r>
            <a:r>
              <a:rPr lang="de-DE" dirty="0" smtClean="0"/>
              <a:t> rein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Wenn sich </a:t>
            </a:r>
            <a:r>
              <a:rPr lang="de-DE" dirty="0" err="1" smtClean="0"/>
              <a:t>gradient</a:t>
            </a:r>
            <a:r>
              <a:rPr lang="de-DE" dirty="0" smtClean="0"/>
              <a:t> verändert = scheiße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Relationship gradient und loss function: der gradient </a:t>
            </a:r>
            <a:r>
              <a:rPr lang="en-US" dirty="0" err="1" smtClean="0"/>
              <a:t>zeigt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 step size eh </a:t>
            </a:r>
            <a:r>
              <a:rPr lang="en-US" dirty="0" err="1" smtClean="0"/>
              <a:t>schon</a:t>
            </a:r>
            <a:r>
              <a:rPr lang="en-US" dirty="0" smtClean="0"/>
              <a:t> in die </a:t>
            </a:r>
            <a:r>
              <a:rPr lang="en-US" dirty="0" err="1" smtClean="0"/>
              <a:t>Richtige</a:t>
            </a:r>
            <a:r>
              <a:rPr lang="en-US" dirty="0" smtClean="0"/>
              <a:t> </a:t>
            </a:r>
            <a:r>
              <a:rPr lang="en-US" dirty="0" err="1" smtClean="0"/>
              <a:t>richtung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Je </a:t>
            </a:r>
            <a:r>
              <a:rPr lang="en-US" dirty="0" err="1" smtClean="0"/>
              <a:t>nachdem</a:t>
            </a:r>
            <a:r>
              <a:rPr lang="en-US" dirty="0" smtClean="0"/>
              <a:t> </a:t>
            </a:r>
            <a:r>
              <a:rPr lang="en-US" dirty="0" err="1" smtClean="0"/>
              <a:t>wo</a:t>
            </a:r>
            <a:r>
              <a:rPr lang="en-US" dirty="0" smtClean="0"/>
              <a:t> man den </a:t>
            </a:r>
            <a:r>
              <a:rPr lang="en-US" dirty="0" err="1" smtClean="0"/>
              <a:t>Kausalitätstest</a:t>
            </a:r>
            <a:r>
              <a:rPr lang="en-US" dirty="0" smtClean="0"/>
              <a:t> </a:t>
            </a:r>
            <a:r>
              <a:rPr lang="en-US" dirty="0" err="1" smtClean="0"/>
              <a:t>nutzt</a:t>
            </a:r>
            <a:r>
              <a:rPr lang="en-US" dirty="0" smtClean="0"/>
              <a:t> (</a:t>
            </a:r>
            <a:r>
              <a:rPr lang="en-US" dirty="0" err="1" smtClean="0"/>
              <a:t>nach</a:t>
            </a:r>
            <a:r>
              <a:rPr lang="en-US" dirty="0" smtClean="0"/>
              <a:t> der non-</a:t>
            </a:r>
            <a:r>
              <a:rPr lang="en-US" dirty="0" err="1" smtClean="0"/>
              <a:t>linearität</a:t>
            </a:r>
            <a:r>
              <a:rPr lang="en-US" dirty="0" smtClean="0"/>
              <a:t>) </a:t>
            </a:r>
            <a:r>
              <a:rPr lang="en-US" dirty="0" err="1" smtClean="0"/>
              <a:t>kommt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eh </a:t>
            </a:r>
            <a:r>
              <a:rPr lang="en-US" dirty="0" err="1" smtClean="0"/>
              <a:t>raus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der gradient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Der gradient </a:t>
            </a:r>
            <a:r>
              <a:rPr lang="en-US" dirty="0" err="1" smtClean="0"/>
              <a:t>reduziert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die loss-function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Zielführendere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auf die activation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gehen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Mit</a:t>
            </a:r>
            <a:r>
              <a:rPr lang="en-US" dirty="0" smtClean="0"/>
              <a:t> ACE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ähnlichem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die activations in </a:t>
            </a:r>
            <a:r>
              <a:rPr lang="en-US" dirty="0" err="1" smtClean="0"/>
              <a:t>dem</a:t>
            </a:r>
            <a:r>
              <a:rPr lang="en-US" dirty="0" smtClean="0"/>
              <a:t> NN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Neuronen</a:t>
            </a:r>
            <a:r>
              <a:rPr lang="en-US" dirty="0" smtClean="0"/>
              <a:t> die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?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Neuronen</a:t>
            </a:r>
            <a:r>
              <a:rPr lang="en-US" dirty="0" smtClean="0"/>
              <a:t> die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Rolle</a:t>
            </a:r>
            <a:r>
              <a:rPr lang="en-US" dirty="0" smtClean="0"/>
              <a:t> </a:t>
            </a:r>
            <a:r>
              <a:rPr lang="en-US" dirty="0" err="1" smtClean="0"/>
              <a:t>spielen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samples?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Allgemein</a:t>
            </a:r>
            <a:r>
              <a:rPr lang="en-US" dirty="0" smtClean="0"/>
              <a:t> </a:t>
            </a:r>
            <a:r>
              <a:rPr lang="en-US" dirty="0" err="1" smtClean="0"/>
              <a:t>spannend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98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08.02.21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Testen</a:t>
            </a:r>
            <a:r>
              <a:rPr lang="en-US" dirty="0" smtClean="0"/>
              <a:t> der </a:t>
            </a:r>
            <a:r>
              <a:rPr lang="en-US" dirty="0" err="1" smtClean="0"/>
              <a:t>Kausalität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Der Test error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Der training error </a:t>
            </a:r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Der </a:t>
            </a:r>
            <a:r>
              <a:rPr lang="en-US" dirty="0" err="1" smtClean="0"/>
              <a:t>normale</a:t>
            </a:r>
            <a:r>
              <a:rPr lang="en-US" dirty="0" smtClean="0"/>
              <a:t> </a:t>
            </a:r>
            <a:r>
              <a:rPr lang="en-US" dirty="0" err="1" smtClean="0"/>
              <a:t>vgl</a:t>
            </a:r>
            <a:r>
              <a:rPr lang="en-US" dirty="0" smtClean="0"/>
              <a:t>. </a:t>
            </a:r>
            <a:r>
              <a:rPr lang="en-US" dirty="0" err="1" smtClean="0"/>
              <a:t>Zwischen</a:t>
            </a:r>
            <a:r>
              <a:rPr lang="en-US" dirty="0" smtClean="0"/>
              <a:t> Training und </a:t>
            </a:r>
            <a:r>
              <a:rPr lang="en-US" dirty="0" err="1" smtClean="0"/>
              <a:t>Testerror</a:t>
            </a:r>
            <a:r>
              <a:rPr lang="en-US" dirty="0" smtClean="0"/>
              <a:t> </a:t>
            </a:r>
            <a:r>
              <a:rPr lang="en-US" dirty="0" err="1" smtClean="0"/>
              <a:t>hält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das NN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generalisieren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Mindestens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</a:t>
            </a:r>
            <a:r>
              <a:rPr lang="en-US" dirty="0" err="1" smtClean="0"/>
              <a:t>gutes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besseres</a:t>
            </a:r>
            <a:r>
              <a:rPr lang="en-US" dirty="0" smtClean="0"/>
              <a:t> auf </a:t>
            </a:r>
            <a:r>
              <a:rPr lang="en-US" dirty="0" err="1" smtClean="0"/>
              <a:t>testdaten</a:t>
            </a:r>
            <a:r>
              <a:rPr lang="en-US" dirty="0" smtClean="0"/>
              <a:t> des </a:t>
            </a:r>
            <a:r>
              <a:rPr lang="en-US" dirty="0" err="1" smtClean="0"/>
              <a:t>Kausalen</a:t>
            </a:r>
            <a:r>
              <a:rPr lang="en-US" dirty="0" smtClean="0"/>
              <a:t> </a:t>
            </a:r>
            <a:r>
              <a:rPr lang="en-US" dirty="0" err="1" smtClean="0"/>
              <a:t>Netzes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vgl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Standard </a:t>
            </a:r>
            <a:r>
              <a:rPr lang="en-US" dirty="0" err="1" smtClean="0"/>
              <a:t>Netz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Bereich</a:t>
            </a:r>
            <a:r>
              <a:rPr lang="en-US" dirty="0" smtClean="0"/>
              <a:t> in den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rausholen</a:t>
            </a:r>
            <a:r>
              <a:rPr lang="en-US" dirty="0" smtClean="0"/>
              <a:t> und </a:t>
            </a:r>
            <a:r>
              <a:rPr lang="en-US" dirty="0" err="1" smtClean="0"/>
              <a:t>nicht</a:t>
            </a:r>
            <a:r>
              <a:rPr lang="en-US" dirty="0" smtClean="0"/>
              <a:t> random points von </a:t>
            </a:r>
            <a:r>
              <a:rPr lang="en-US" dirty="0" err="1" smtClean="0"/>
              <a:t>überall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r>
              <a:rPr lang="en-US" dirty="0" smtClean="0"/>
              <a:t> (dataset shift):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sollte</a:t>
            </a:r>
            <a:r>
              <a:rPr lang="en-US" dirty="0" smtClean="0"/>
              <a:t> der error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normalen</a:t>
            </a:r>
            <a:r>
              <a:rPr lang="en-US" dirty="0" smtClean="0"/>
              <a:t> </a:t>
            </a:r>
            <a:r>
              <a:rPr lang="en-US" dirty="0" err="1" smtClean="0"/>
              <a:t>Netz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Test-Samples </a:t>
            </a:r>
            <a:r>
              <a:rPr lang="en-US" dirty="0" err="1"/>
              <a:t>zufällig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gleichen</a:t>
            </a:r>
            <a:r>
              <a:rPr lang="en-US" dirty="0"/>
              <a:t> Domain </a:t>
            </a:r>
            <a:r>
              <a:rPr lang="en-US" dirty="0" err="1"/>
              <a:t>gezogen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die </a:t>
            </a:r>
            <a:r>
              <a:rPr lang="en-US" dirty="0" err="1" smtClean="0"/>
              <a:t>Trainingssamples</a:t>
            </a:r>
            <a:r>
              <a:rPr lang="en-US" dirty="0" smtClean="0"/>
              <a:t>: </a:t>
            </a:r>
            <a:r>
              <a:rPr lang="en-US" dirty="0" err="1" smtClean="0"/>
              <a:t>Effekt</a:t>
            </a:r>
            <a:r>
              <a:rPr lang="en-US" dirty="0" smtClean="0"/>
              <a:t> (</a:t>
            </a:r>
            <a:r>
              <a:rPr lang="en-US" dirty="0" err="1" smtClean="0"/>
              <a:t>genereller</a:t>
            </a:r>
            <a:r>
              <a:rPr lang="en-US" dirty="0" smtClean="0"/>
              <a:t>)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sogar</a:t>
            </a:r>
            <a:r>
              <a:rPr lang="en-US" dirty="0"/>
              <a:t> </a:t>
            </a:r>
            <a:r>
              <a:rPr lang="en-US" dirty="0" err="1"/>
              <a:t>schlechtere</a:t>
            </a:r>
            <a:r>
              <a:rPr lang="en-US" dirty="0"/>
              <a:t> </a:t>
            </a:r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erzielen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40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Hab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NN </a:t>
            </a:r>
            <a:r>
              <a:rPr lang="en-US" dirty="0" err="1" smtClean="0"/>
              <a:t>gebaut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boston</a:t>
            </a:r>
            <a:r>
              <a:rPr lang="en-US" dirty="0" smtClean="0"/>
              <a:t> dataset -&gt; </a:t>
            </a:r>
            <a:r>
              <a:rPr lang="en-US" dirty="0" err="1" smtClean="0"/>
              <a:t>erst</a:t>
            </a:r>
            <a:r>
              <a:rPr lang="en-US" dirty="0" smtClean="0"/>
              <a:t> mal simple</a:t>
            </a:r>
          </a:p>
          <a:p>
            <a:r>
              <a:rPr lang="en-US" dirty="0" smtClean="0"/>
              <a:t>Dataset shift </a:t>
            </a:r>
            <a:r>
              <a:rPr lang="en-US" dirty="0" err="1" smtClean="0"/>
              <a:t>eigebaut</a:t>
            </a:r>
            <a:r>
              <a:rPr lang="en-US" dirty="0" smtClean="0"/>
              <a:t>: </a:t>
            </a:r>
            <a:r>
              <a:rPr lang="en-US" dirty="0" err="1" smtClean="0"/>
              <a:t>manche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verschoben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(</a:t>
            </a:r>
            <a:r>
              <a:rPr lang="en-US" dirty="0" err="1" smtClean="0"/>
              <a:t>bei</a:t>
            </a:r>
            <a:r>
              <a:rPr lang="en-US" dirty="0" smtClean="0"/>
              <a:t> den inputs </a:t>
            </a:r>
            <a:r>
              <a:rPr lang="en-US" dirty="0" err="1" smtClean="0"/>
              <a:t>besonders</a:t>
            </a:r>
            <a:r>
              <a:rPr lang="en-US" dirty="0" smtClean="0"/>
              <a:t> auf activation </a:t>
            </a:r>
            <a:r>
              <a:rPr lang="en-US" dirty="0" err="1" smtClean="0"/>
              <a:t>schauen</a:t>
            </a:r>
            <a:r>
              <a:rPr lang="en-US" dirty="0" smtClean="0"/>
              <a:t>)-&gt;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halt covariant shift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hat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</a:t>
            </a:r>
            <a:r>
              <a:rPr lang="en-US" dirty="0" err="1" smtClean="0"/>
              <a:t>danke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Nächste</a:t>
            </a:r>
            <a:r>
              <a:rPr lang="en-US" dirty="0" smtClean="0"/>
              <a:t> Steps: activations </a:t>
            </a:r>
            <a:r>
              <a:rPr lang="en-US" dirty="0" err="1" smtClean="0"/>
              <a:t>rausholen</a:t>
            </a:r>
            <a:r>
              <a:rPr lang="en-US" dirty="0" smtClean="0"/>
              <a:t> und ACE </a:t>
            </a:r>
            <a:r>
              <a:rPr lang="en-US" dirty="0" err="1" smtClean="0"/>
              <a:t>anwenden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Zufällig</a:t>
            </a:r>
            <a:r>
              <a:rPr lang="en-US" dirty="0" smtClean="0"/>
              <a:t> die opportunity </a:t>
            </a:r>
            <a:r>
              <a:rPr lang="en-US" dirty="0" err="1" smtClean="0"/>
              <a:t>ergeben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gründen</a:t>
            </a:r>
            <a:r>
              <a:rPr lang="en-US" dirty="0" smtClean="0"/>
              <a:t> (hobby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eskaliert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Würde</a:t>
            </a:r>
            <a:r>
              <a:rPr lang="en-US" dirty="0" smtClean="0"/>
              <a:t> das </a:t>
            </a:r>
            <a:r>
              <a:rPr lang="en-US" dirty="0" err="1" smtClean="0"/>
              <a:t>jetzt</a:t>
            </a:r>
            <a:r>
              <a:rPr lang="en-US" dirty="0" smtClean="0"/>
              <a:t> </a:t>
            </a:r>
            <a:r>
              <a:rPr lang="en-US" dirty="0" err="1" smtClean="0"/>
              <a:t>echt</a:t>
            </a:r>
            <a:r>
              <a:rPr lang="en-US" dirty="0" smtClean="0"/>
              <a:t> </a:t>
            </a:r>
            <a:r>
              <a:rPr lang="en-US" dirty="0" err="1" smtClean="0"/>
              <a:t>ungerne</a:t>
            </a:r>
            <a:r>
              <a:rPr lang="en-US" dirty="0" smtClean="0"/>
              <a:t> </a:t>
            </a:r>
            <a:r>
              <a:rPr lang="en-US" dirty="0" err="1" smtClean="0"/>
              <a:t>ziehen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Deswegen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 die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strecken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22</a:t>
            </a:r>
            <a:r>
              <a:rPr lang="en-US" dirty="0" smtClean="0"/>
              <a:t>.02.21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4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</a:t>
            </a:r>
            <a:r>
              <a:rPr lang="en-US" dirty="0" smtClean="0"/>
              <a:t>22</a:t>
            </a:r>
            <a:r>
              <a:rPr lang="en-US" dirty="0" smtClean="0"/>
              <a:t>.02.21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48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en-US" dirty="0" err="1" smtClean="0"/>
              <a:t>verschafft</a:t>
            </a:r>
            <a:r>
              <a:rPr lang="en-US" dirty="0" smtClean="0"/>
              <a:t>: </a:t>
            </a:r>
            <a:r>
              <a:rPr lang="en-US" dirty="0" err="1" smtClean="0"/>
              <a:t>posthoc</a:t>
            </a:r>
            <a:r>
              <a:rPr lang="en-US" dirty="0" smtClean="0"/>
              <a:t>, model interpretability, </a:t>
            </a:r>
            <a:r>
              <a:rPr lang="en-US" dirty="0" err="1" smtClean="0"/>
              <a:t>aktuelle</a:t>
            </a:r>
            <a:r>
              <a:rPr lang="en-US" dirty="0" smtClean="0"/>
              <a:t> challenges </a:t>
            </a:r>
          </a:p>
          <a:p>
            <a:r>
              <a:rPr lang="en-US" dirty="0" smtClean="0"/>
              <a:t>Main paper </a:t>
            </a:r>
            <a:r>
              <a:rPr lang="en-US" dirty="0" err="1" smtClean="0"/>
              <a:t>durchgearbeitet</a:t>
            </a:r>
            <a:endParaRPr lang="en-US" dirty="0" smtClean="0"/>
          </a:p>
          <a:p>
            <a:r>
              <a:rPr lang="en-US" dirty="0" err="1" smtClean="0"/>
              <a:t>Regressionsmodelle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Hypothesen</a:t>
            </a:r>
            <a:r>
              <a:rPr lang="en-US" dirty="0" smtClean="0"/>
              <a:t> tests </a:t>
            </a:r>
            <a:r>
              <a:rPr lang="en-US" dirty="0" err="1" smtClean="0"/>
              <a:t>bei</a:t>
            </a:r>
            <a:r>
              <a:rPr lang="en-US" dirty="0" smtClean="0"/>
              <a:t> linear regression</a:t>
            </a:r>
          </a:p>
          <a:p>
            <a:pPr lvl="1"/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dort</a:t>
            </a:r>
            <a:r>
              <a:rPr lang="en-US" dirty="0" smtClean="0"/>
              <a:t> was </a:t>
            </a:r>
            <a:r>
              <a:rPr lang="en-US" dirty="0" err="1" smtClean="0"/>
              <a:t>abzuschauen</a:t>
            </a:r>
            <a:endParaRPr lang="en-US" dirty="0" smtClean="0"/>
          </a:p>
          <a:p>
            <a:pPr lvl="1"/>
            <a:r>
              <a:rPr lang="en-US" dirty="0" smtClean="0"/>
              <a:t>T-Test, Chi-Square 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Causal Inference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Regressionsproblemen</a:t>
            </a:r>
            <a:r>
              <a:rPr lang="en-US" dirty="0" smtClean="0"/>
              <a:t> </a:t>
            </a:r>
            <a:r>
              <a:rPr lang="en-US" dirty="0" err="1" smtClean="0"/>
              <a:t>anschauen</a:t>
            </a:r>
            <a:r>
              <a:rPr lang="en-US" dirty="0" smtClean="0"/>
              <a:t>: feature explanation </a:t>
            </a:r>
            <a:r>
              <a:rPr lang="en-US" dirty="0" err="1" smtClean="0"/>
              <a:t>besonders</a:t>
            </a:r>
            <a:endParaRPr lang="en-US" dirty="0" smtClean="0"/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finden</a:t>
            </a:r>
            <a:r>
              <a:rPr lang="en-US" dirty="0" smtClean="0"/>
              <a:t> die man </a:t>
            </a:r>
            <a:r>
              <a:rPr lang="en-US" dirty="0" err="1" smtClean="0"/>
              <a:t>adaptieren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lvl="1"/>
            <a:r>
              <a:rPr lang="en-US" dirty="0" smtClean="0"/>
              <a:t>Project Proposal </a:t>
            </a:r>
            <a:r>
              <a:rPr lang="en-US" dirty="0" err="1" smtClean="0"/>
              <a:t>schreiben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7.12.20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Main paper:</a:t>
            </a:r>
          </a:p>
          <a:p>
            <a:pPr lvl="1"/>
            <a:r>
              <a:rPr lang="en-US" dirty="0" smtClean="0"/>
              <a:t>Explain it back-&gt; </a:t>
            </a:r>
            <a:r>
              <a:rPr lang="en-US" dirty="0" err="1" smtClean="0"/>
              <a:t>stimmt</a:t>
            </a:r>
            <a:r>
              <a:rPr lang="en-US" dirty="0" smtClean="0"/>
              <a:t> das was </a:t>
            </a:r>
            <a:r>
              <a:rPr lang="en-US" dirty="0" err="1" smtClean="0"/>
              <a:t>ich</a:t>
            </a:r>
            <a:r>
              <a:rPr lang="en-US" dirty="0" smtClean="0"/>
              <a:t> sage?</a:t>
            </a:r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</a:t>
            </a:r>
            <a:r>
              <a:rPr lang="en-US" dirty="0" err="1" smtClean="0"/>
              <a:t>messen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/>
              <a:t>K</a:t>
            </a:r>
            <a:r>
              <a:rPr lang="en-US" dirty="0" err="1" smtClean="0"/>
              <a:t>auslität</a:t>
            </a:r>
            <a:r>
              <a:rPr lang="en-US" dirty="0" smtClean="0"/>
              <a:t>? </a:t>
            </a:r>
            <a:r>
              <a:rPr lang="en-US" dirty="0" err="1" smtClean="0"/>
              <a:t>Veränderung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ground truth? Und das </a:t>
            </a:r>
            <a:r>
              <a:rPr lang="en-US" dirty="0" err="1" smtClean="0"/>
              <a:t>sagt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Allgemein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Art von NN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dich</a:t>
            </a:r>
            <a:r>
              <a:rPr lang="en-US" dirty="0" smtClean="0"/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? (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vorstellen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RNNs </a:t>
            </a:r>
            <a:r>
              <a:rPr lang="en-US" dirty="0" err="1" smtClean="0"/>
              <a:t>interresant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könnten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Verständnis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Regression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numerische</a:t>
            </a:r>
            <a:r>
              <a:rPr lang="en-US" dirty="0" smtClean="0"/>
              <a:t> inputs </a:t>
            </a:r>
            <a:r>
              <a:rPr lang="en-US" dirty="0" err="1" smtClean="0"/>
              <a:t>liefern</a:t>
            </a:r>
            <a:r>
              <a:rPr lang="en-US" dirty="0" smtClean="0"/>
              <a:t>: also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 smtClean="0"/>
              <a:t>Frage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</a:t>
            </a:r>
            <a:r>
              <a:rPr lang="en-US" dirty="0" err="1" smtClean="0"/>
              <a:t>hier</a:t>
            </a:r>
            <a:r>
              <a:rPr lang="en-US" dirty="0" smtClean="0"/>
              <a:t> “feature </a:t>
            </a:r>
            <a:r>
              <a:rPr lang="en-US" dirty="0" err="1" smtClean="0"/>
              <a:t>abdeckt</a:t>
            </a:r>
            <a:r>
              <a:rPr lang="en-US" dirty="0" smtClean="0"/>
              <a:t>” also </a:t>
            </a:r>
            <a:r>
              <a:rPr lang="en-US" dirty="0" err="1" smtClean="0"/>
              <a:t>testet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07.12.20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181365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Realistisch</a:t>
            </a:r>
            <a:r>
              <a:rPr lang="en-US" dirty="0" smtClean="0"/>
              <a:t>: </a:t>
            </a:r>
            <a:r>
              <a:rPr lang="en-US" dirty="0" err="1" smtClean="0"/>
              <a:t>nächsten</a:t>
            </a:r>
            <a:r>
              <a:rPr lang="en-US" dirty="0" smtClean="0"/>
              <a:t> 2 </a:t>
            </a:r>
            <a:r>
              <a:rPr lang="en-US" dirty="0" err="1" smtClean="0"/>
              <a:t>Wochen</a:t>
            </a:r>
            <a:r>
              <a:rPr lang="en-US" dirty="0" smtClean="0"/>
              <a:t> das </a:t>
            </a:r>
            <a:r>
              <a:rPr lang="en-US" dirty="0" err="1" smtClean="0"/>
              <a:t>Gespräch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Diepold</a:t>
            </a:r>
            <a:r>
              <a:rPr lang="en-US" dirty="0" smtClean="0"/>
              <a:t>,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komplett</a:t>
            </a:r>
            <a:r>
              <a:rPr lang="en-US" dirty="0" smtClean="0"/>
              <a:t> </a:t>
            </a:r>
            <a:r>
              <a:rPr lang="en-US" dirty="0" err="1" smtClean="0"/>
              <a:t>offen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-&gt;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X die man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Causal  Attention in Regression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Analog auf regression und attention </a:t>
            </a:r>
            <a:r>
              <a:rPr lang="en-US" dirty="0" err="1" smtClean="0"/>
              <a:t>substituieren</a:t>
            </a:r>
            <a:r>
              <a:rPr lang="en-US" dirty="0" smtClean="0"/>
              <a:t> (</a:t>
            </a:r>
            <a:r>
              <a:rPr lang="en-US" dirty="0" err="1" smtClean="0"/>
              <a:t>schauen</a:t>
            </a:r>
            <a:r>
              <a:rPr lang="en-US" dirty="0" smtClean="0"/>
              <a:t> was </a:t>
            </a:r>
            <a:r>
              <a:rPr lang="en-US" dirty="0" err="1" smtClean="0"/>
              <a:t>sich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eignet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Approach: paper </a:t>
            </a:r>
            <a:r>
              <a:rPr lang="en-US" dirty="0" err="1" smtClean="0"/>
              <a:t>nachimplementieren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Methodik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subtiuieren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den attention </a:t>
            </a:r>
            <a:r>
              <a:rPr lang="en-US" dirty="0" err="1" smtClean="0"/>
              <a:t>teil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euqivalente</a:t>
            </a:r>
            <a:r>
              <a:rPr lang="en-US" dirty="0" smtClean="0"/>
              <a:t> </a:t>
            </a:r>
            <a:r>
              <a:rPr lang="en-US" dirty="0" err="1" smtClean="0"/>
              <a:t>Sache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und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was was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Gradientenschritte</a:t>
            </a:r>
            <a:r>
              <a:rPr lang="en-US" dirty="0" smtClean="0"/>
              <a:t> </a:t>
            </a:r>
            <a:r>
              <a:rPr lang="en-US" dirty="0" err="1" smtClean="0"/>
              <a:t>interpretieren</a:t>
            </a:r>
            <a:r>
              <a:rPr lang="en-US" dirty="0" smtClean="0"/>
              <a:t> auf was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beziehen</a:t>
            </a:r>
            <a:r>
              <a:rPr lang="en-US" dirty="0" smtClean="0"/>
              <a:t> und </a:t>
            </a:r>
            <a:r>
              <a:rPr lang="en-US" dirty="0" err="1" smtClean="0"/>
              <a:t>dann</a:t>
            </a:r>
            <a:r>
              <a:rPr lang="en-US" dirty="0" smtClean="0"/>
              <a:t> die </a:t>
            </a:r>
            <a:r>
              <a:rPr lang="en-US" dirty="0" err="1" smtClean="0"/>
              <a:t>maskieren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Attention and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Ende</a:t>
            </a:r>
            <a:r>
              <a:rPr lang="en-US" dirty="0" smtClean="0"/>
              <a:t> der </a:t>
            </a:r>
            <a:r>
              <a:rPr lang="en-US" dirty="0" err="1" smtClean="0"/>
              <a:t>Woche</a:t>
            </a:r>
            <a:r>
              <a:rPr lang="en-US" dirty="0" smtClean="0"/>
              <a:t> </a:t>
            </a:r>
            <a:r>
              <a:rPr lang="en-US" dirty="0" err="1" smtClean="0"/>
              <a:t>schicken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schaut</a:t>
            </a:r>
            <a:r>
              <a:rPr lang="en-US" dirty="0" smtClean="0"/>
              <a:t> </a:t>
            </a:r>
            <a:r>
              <a:rPr lang="en-US" dirty="0" err="1" smtClean="0"/>
              <a:t>drüber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Projektgespräch</a:t>
            </a:r>
            <a:r>
              <a:rPr lang="en-US" dirty="0" smtClean="0"/>
              <a:t> </a:t>
            </a:r>
            <a:r>
              <a:rPr lang="en-US" dirty="0" err="1" smtClean="0"/>
              <a:t>Thema</a:t>
            </a:r>
            <a:r>
              <a:rPr lang="en-US" dirty="0" smtClean="0"/>
              <a:t> in 5 min </a:t>
            </a:r>
            <a:r>
              <a:rPr lang="en-US" dirty="0" err="1" smtClean="0"/>
              <a:t>vorstellen</a:t>
            </a:r>
            <a:r>
              <a:rPr lang="en-US" dirty="0" smtClean="0"/>
              <a:t>: </a:t>
            </a:r>
            <a:r>
              <a:rPr lang="en-US" dirty="0" err="1" smtClean="0"/>
              <a:t>nur</a:t>
            </a:r>
            <a:r>
              <a:rPr lang="en-US" dirty="0" smtClean="0"/>
              <a:t> oral, </a:t>
            </a:r>
            <a:r>
              <a:rPr lang="en-US" dirty="0" err="1"/>
              <a:t>S</a:t>
            </a:r>
            <a:r>
              <a:rPr lang="en-US" dirty="0" err="1" smtClean="0"/>
              <a:t>agen</a:t>
            </a:r>
            <a:r>
              <a:rPr lang="en-US" dirty="0" smtClean="0"/>
              <a:t> was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, 30min,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anmelden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ormular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Bin </a:t>
            </a:r>
            <a:r>
              <a:rPr lang="en-US" dirty="0" err="1" smtClean="0"/>
              <a:t>dabei</a:t>
            </a:r>
            <a:r>
              <a:rPr lang="en-US" dirty="0" smtClean="0"/>
              <a:t> lit review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schreiben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Next step: mal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framworks</a:t>
            </a:r>
            <a:r>
              <a:rPr lang="en-US" dirty="0" smtClean="0"/>
              <a:t>/flow charts </a:t>
            </a:r>
            <a:r>
              <a:rPr lang="en-US" dirty="0" err="1" smtClean="0"/>
              <a:t>entwerfen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was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 smtClean="0"/>
              <a:t>packen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, lit review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überarbeiten</a:t>
            </a:r>
            <a:endParaRPr lang="en-US" dirty="0" smtClean="0"/>
          </a:p>
          <a:p>
            <a:pPr lvl="1"/>
            <a:r>
              <a:rPr lang="en-US" dirty="0"/>
              <a:t>die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ausschauen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 und </a:t>
            </a:r>
            <a:r>
              <a:rPr lang="en-US" dirty="0" err="1"/>
              <a:t>dann</a:t>
            </a:r>
            <a:r>
              <a:rPr lang="en-US" dirty="0"/>
              <a:t> das </a:t>
            </a:r>
            <a:r>
              <a:rPr lang="en-US" dirty="0" err="1"/>
              <a:t>coden</a:t>
            </a:r>
            <a:r>
              <a:rPr lang="en-US" dirty="0"/>
              <a:t> </a:t>
            </a:r>
            <a:r>
              <a:rPr lang="en-US" dirty="0" err="1"/>
              <a:t>anfangen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11.01.21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problem und </a:t>
            </a:r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: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wirklich</a:t>
            </a:r>
            <a:r>
              <a:rPr lang="en-US" dirty="0"/>
              <a:t> was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smtClean="0"/>
              <a:t>Problem (da Regression und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eig</a:t>
            </a:r>
            <a:r>
              <a:rPr lang="en-US" dirty="0" smtClean="0"/>
              <a:t> classification </a:t>
            </a:r>
            <a:r>
              <a:rPr lang="en-US" dirty="0" err="1" smtClean="0"/>
              <a:t>oder</a:t>
            </a:r>
            <a:r>
              <a:rPr lang="en-US" dirty="0" smtClean="0"/>
              <a:t> decision trees/</a:t>
            </a:r>
            <a:r>
              <a:rPr lang="en-US" dirty="0" err="1" smtClean="0"/>
              <a:t>bayesians</a:t>
            </a:r>
            <a:r>
              <a:rPr lang="en-US" dirty="0" smtClean="0"/>
              <a:t>) </a:t>
            </a:r>
            <a:r>
              <a:rPr lang="en-US" dirty="0"/>
              <a:t>-&gt;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gehe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da am </a:t>
            </a:r>
            <a:r>
              <a:rPr lang="en-US" dirty="0" err="1"/>
              <a:t>besten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grenze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 smtClean="0"/>
              <a:t>ein</a:t>
            </a:r>
            <a:endParaRPr lang="en-US" dirty="0" smtClean="0"/>
          </a:p>
          <a:p>
            <a:pPr lvl="1"/>
            <a:r>
              <a:rPr lang="en-US" dirty="0" err="1"/>
              <a:t>Runterschreiben</a:t>
            </a:r>
            <a:r>
              <a:rPr lang="en-US" dirty="0"/>
              <a:t>: </a:t>
            </a:r>
            <a:r>
              <a:rPr lang="en-US" dirty="0" err="1"/>
              <a:t>bekomme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das feedback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das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 der rote </a:t>
            </a:r>
            <a:r>
              <a:rPr lang="en-US" dirty="0" err="1"/>
              <a:t>faden</a:t>
            </a:r>
            <a:r>
              <a:rPr lang="en-US" dirty="0"/>
              <a:t> </a:t>
            </a:r>
            <a:r>
              <a:rPr lang="en-US" dirty="0" err="1"/>
              <a:t>fehlt</a:t>
            </a:r>
            <a:r>
              <a:rPr lang="en-US" dirty="0"/>
              <a:t>, hast du da </a:t>
            </a:r>
            <a:r>
              <a:rPr lang="en-US" dirty="0" err="1"/>
              <a:t>einen</a:t>
            </a:r>
            <a:r>
              <a:rPr lang="en-US" dirty="0"/>
              <a:t> Tipp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mcih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du das </a:t>
            </a:r>
            <a:r>
              <a:rPr lang="en-US" dirty="0" err="1"/>
              <a:t>strukturierst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zwischenpräsi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</a:t>
            </a:r>
            <a:r>
              <a:rPr lang="en-US" dirty="0" err="1" smtClean="0"/>
              <a:t>Zeitplan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1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11.01.21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Classification </a:t>
            </a:r>
            <a:r>
              <a:rPr lang="en-US" dirty="0" err="1" smtClean="0"/>
              <a:t>nur</a:t>
            </a:r>
            <a:r>
              <a:rPr lang="en-US" dirty="0" smtClean="0"/>
              <a:t> 2 </a:t>
            </a:r>
            <a:r>
              <a:rPr lang="en-US" dirty="0" err="1" smtClean="0"/>
              <a:t>oder</a:t>
            </a:r>
            <a:r>
              <a:rPr lang="en-US" dirty="0" smtClean="0"/>
              <a:t> 3 </a:t>
            </a:r>
            <a:r>
              <a:rPr lang="en-US" dirty="0" err="1" smtClean="0"/>
              <a:t>erwähnen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Nicht</a:t>
            </a:r>
            <a:r>
              <a:rPr lang="en-US" dirty="0" smtClean="0"/>
              <a:t> deep learning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eispielhaft</a:t>
            </a:r>
            <a:r>
              <a:rPr lang="en-US" dirty="0" smtClean="0"/>
              <a:t> </a:t>
            </a:r>
            <a:r>
              <a:rPr lang="en-US" dirty="0" err="1" smtClean="0"/>
              <a:t>erwähnen</a:t>
            </a:r>
            <a:r>
              <a:rPr lang="en-US" dirty="0" smtClean="0"/>
              <a:t> 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Sachen</a:t>
            </a:r>
            <a:r>
              <a:rPr lang="en-US" dirty="0" smtClean="0"/>
              <a:t> die linear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führen</a:t>
            </a:r>
            <a:r>
              <a:rPr lang="en-US" dirty="0" smtClean="0"/>
              <a:t> was </a:t>
            </a:r>
            <a:r>
              <a:rPr lang="en-US" dirty="0" err="1" smtClean="0"/>
              <a:t>weitergeführt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Zuschicken</a:t>
            </a:r>
            <a:r>
              <a:rPr lang="en-US" dirty="0" smtClean="0"/>
              <a:t>, </a:t>
            </a:r>
            <a:r>
              <a:rPr lang="en-US" dirty="0" err="1" smtClean="0"/>
              <a:t>gibt</a:t>
            </a:r>
            <a:r>
              <a:rPr lang="en-US" dirty="0" smtClean="0"/>
              <a:t> super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das </a:t>
            </a:r>
            <a:r>
              <a:rPr lang="en-US" dirty="0" err="1" smtClean="0"/>
              <a:t>runterschreibt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Einfach</a:t>
            </a:r>
            <a:r>
              <a:rPr lang="en-US" dirty="0" smtClean="0"/>
              <a:t> in </a:t>
            </a:r>
            <a:r>
              <a:rPr lang="en-US" dirty="0" err="1" smtClean="0"/>
              <a:t>meinem</a:t>
            </a:r>
            <a:r>
              <a:rPr lang="en-US" dirty="0" smtClean="0"/>
              <a:t> </a:t>
            </a:r>
            <a:r>
              <a:rPr lang="en-US" dirty="0" err="1" smtClean="0"/>
              <a:t>Stil</a:t>
            </a:r>
            <a:r>
              <a:rPr lang="en-US" dirty="0" smtClean="0"/>
              <a:t>, early draft </a:t>
            </a:r>
            <a:r>
              <a:rPr lang="en-US" dirty="0" err="1" smtClean="0"/>
              <a:t>ruhig</a:t>
            </a:r>
            <a:r>
              <a:rPr lang="en-US" dirty="0" smtClean="0"/>
              <a:t> </a:t>
            </a:r>
            <a:r>
              <a:rPr lang="en-US" dirty="0" err="1" smtClean="0"/>
              <a:t>schicken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 </a:t>
            </a:r>
            <a:r>
              <a:rPr lang="en-US" dirty="0" err="1" smtClean="0"/>
              <a:t>versch</a:t>
            </a:r>
            <a:r>
              <a:rPr lang="en-US" dirty="0" smtClean="0"/>
              <a:t> </a:t>
            </a:r>
            <a:r>
              <a:rPr lang="en-US" dirty="0" err="1" smtClean="0"/>
              <a:t>Seiten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starte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NN und </a:t>
            </a:r>
            <a:r>
              <a:rPr lang="en-US" dirty="0" err="1" smtClean="0"/>
              <a:t>versuche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Updates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die ins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-&gt; </a:t>
            </a:r>
            <a:r>
              <a:rPr lang="en-US" dirty="0" err="1" smtClean="0"/>
              <a:t>kausales</a:t>
            </a:r>
            <a:r>
              <a:rPr lang="en-US" dirty="0" smtClean="0"/>
              <a:t> mapping </a:t>
            </a:r>
            <a:r>
              <a:rPr lang="en-US" dirty="0" err="1" smtClean="0"/>
              <a:t>baue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also das </a:t>
            </a:r>
            <a:r>
              <a:rPr lang="en-US" dirty="0" err="1" smtClean="0"/>
              <a:t>Netz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gebaut</a:t>
            </a:r>
            <a:r>
              <a:rPr lang="en-US" dirty="0" smtClean="0"/>
              <a:t>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vllt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fürs</a:t>
            </a:r>
            <a:r>
              <a:rPr lang="en-US" dirty="0" smtClean="0"/>
              <a:t> understanding </a:t>
            </a:r>
            <a:r>
              <a:rPr lang="en-US" dirty="0" err="1" smtClean="0"/>
              <a:t>es</a:t>
            </a:r>
            <a:r>
              <a:rPr lang="en-US" dirty="0" smtClean="0"/>
              <a:t> so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smtClean="0"/>
              <a:t>erklären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Habe</a:t>
            </a:r>
            <a:r>
              <a:rPr lang="en-US" dirty="0" smtClean="0"/>
              <a:t> </a:t>
            </a:r>
            <a:r>
              <a:rPr lang="en-US" dirty="0" err="1" smtClean="0"/>
              <a:t>zusatz</a:t>
            </a:r>
            <a:r>
              <a:rPr lang="en-US" dirty="0" smtClean="0"/>
              <a:t> </a:t>
            </a:r>
            <a:r>
              <a:rPr lang="en-US" dirty="0" err="1" smtClean="0"/>
              <a:t>infos</a:t>
            </a:r>
            <a:r>
              <a:rPr lang="en-US" dirty="0" smtClean="0"/>
              <a:t>: und </a:t>
            </a:r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das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(</a:t>
            </a:r>
            <a:r>
              <a:rPr lang="en-US" dirty="0" err="1" smtClean="0"/>
              <a:t>sind</a:t>
            </a:r>
            <a:r>
              <a:rPr lang="en-US" dirty="0" smtClean="0"/>
              <a:t> die Outputs </a:t>
            </a:r>
            <a:r>
              <a:rPr lang="en-US" dirty="0" err="1" smtClean="0"/>
              <a:t>richtig</a:t>
            </a:r>
            <a:r>
              <a:rPr lang="en-US" dirty="0" smtClean="0"/>
              <a:t> “</a:t>
            </a:r>
            <a:r>
              <a:rPr lang="en-US" dirty="0" err="1" smtClean="0"/>
              <a:t>Kausal</a:t>
            </a:r>
            <a:r>
              <a:rPr lang="en-US" dirty="0" smtClean="0"/>
              <a:t>”)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wirkt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wirklich</a:t>
            </a:r>
            <a:r>
              <a:rPr lang="en-US" dirty="0" smtClean="0"/>
              <a:t> auf die Note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zwischenpräsi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7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Lit review </a:t>
            </a:r>
            <a:r>
              <a:rPr lang="en-US" dirty="0" err="1" smtClean="0"/>
              <a:t>dauert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bisschen</a:t>
            </a:r>
            <a:r>
              <a:rPr lang="en-US" dirty="0" smtClean="0"/>
              <a:t> (</a:t>
            </a:r>
            <a:r>
              <a:rPr lang="en-US" dirty="0" err="1" smtClean="0"/>
              <a:t>mache</a:t>
            </a:r>
            <a:r>
              <a:rPr lang="en-US" dirty="0" smtClean="0"/>
              <a:t> das parallel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ausdenken</a:t>
            </a:r>
            <a:r>
              <a:rPr lang="en-US" dirty="0" smtClean="0"/>
              <a:t>):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Woche</a:t>
            </a:r>
            <a:r>
              <a:rPr lang="en-US" dirty="0" smtClean="0"/>
              <a:t> </a:t>
            </a:r>
            <a:r>
              <a:rPr lang="en-US" dirty="0" err="1" smtClean="0"/>
              <a:t>fertig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Hab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3 </a:t>
            </a:r>
            <a:r>
              <a:rPr lang="en-US" dirty="0" err="1" smtClean="0"/>
              <a:t>spannende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: </a:t>
            </a:r>
            <a:r>
              <a:rPr lang="en-US" dirty="0" err="1" smtClean="0"/>
              <a:t>vorstellen</a:t>
            </a:r>
            <a:endParaRPr lang="en-US" dirty="0" smtClean="0"/>
          </a:p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überlegen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denken</a:t>
            </a:r>
            <a:r>
              <a:rPr lang="en-US" dirty="0" smtClean="0"/>
              <a:t>: </a:t>
            </a:r>
            <a:r>
              <a:rPr lang="en-US" dirty="0" err="1" smtClean="0"/>
              <a:t>im</a:t>
            </a:r>
            <a:r>
              <a:rPr lang="en-US" dirty="0" smtClean="0"/>
              <a:t> causal attention context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allem</a:t>
            </a:r>
            <a:r>
              <a:rPr lang="en-US" dirty="0" smtClean="0"/>
              <a:t> influence </a:t>
            </a:r>
            <a:r>
              <a:rPr lang="en-US" dirty="0" err="1" smtClean="0"/>
              <a:t>soweit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das </a:t>
            </a:r>
            <a:r>
              <a:rPr lang="en-US" dirty="0" err="1" smtClean="0"/>
              <a:t>verstanden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11.01.21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smtClean="0"/>
              <a:t>Feedback </a:t>
            </a:r>
            <a:r>
              <a:rPr lang="en-US" dirty="0" err="1" smtClean="0"/>
              <a:t>zu</a:t>
            </a:r>
            <a:r>
              <a:rPr lang="en-US" dirty="0" smtClean="0"/>
              <a:t> den </a:t>
            </a:r>
            <a:r>
              <a:rPr lang="en-US" dirty="0" err="1" smtClean="0"/>
              <a:t>Ideen</a:t>
            </a:r>
            <a:r>
              <a:rPr lang="en-US" dirty="0" smtClean="0"/>
              <a:t> die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entwickelt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irgendwo</a:t>
            </a:r>
            <a:r>
              <a:rPr lang="en-US" dirty="0" smtClean="0"/>
              <a:t> was was </a:t>
            </a:r>
            <a:r>
              <a:rPr lang="en-US" dirty="0" err="1" smtClean="0"/>
              <a:t>keinen</a:t>
            </a:r>
            <a:r>
              <a:rPr lang="en-US" dirty="0" smtClean="0"/>
              <a:t> Sinn </a:t>
            </a:r>
            <a:r>
              <a:rPr lang="en-US" dirty="0" err="1" smtClean="0"/>
              <a:t>macht</a:t>
            </a:r>
            <a:r>
              <a:rPr lang="en-US" dirty="0" smtClean="0"/>
              <a:t>?/die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stimmt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endParaRPr lang="en-US" dirty="0" smtClean="0"/>
          </a:p>
          <a:p>
            <a:pPr lvl="1"/>
            <a:r>
              <a:rPr lang="en-US" dirty="0" smtClean="0"/>
              <a:t>Hat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ideen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was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8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11.01.21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Geht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um den </a:t>
            </a:r>
            <a:r>
              <a:rPr lang="en-US" dirty="0" err="1" smtClean="0"/>
              <a:t>Sachverhalt</a:t>
            </a:r>
            <a:r>
              <a:rPr lang="en-US" dirty="0" smtClean="0"/>
              <a:t>: also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um die accuracy -&gt;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keinen</a:t>
            </a:r>
            <a:r>
              <a:rPr lang="en-US" dirty="0" smtClean="0"/>
              <a:t> Sinn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Grundproblem</a:t>
            </a:r>
            <a:r>
              <a:rPr lang="en-US" dirty="0" smtClean="0"/>
              <a:t>: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da -&gt;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Methodik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vordergrund</a:t>
            </a:r>
            <a:r>
              <a:rPr lang="en-US" dirty="0" smtClean="0"/>
              <a:t> und am </a:t>
            </a:r>
            <a:r>
              <a:rPr lang="en-US" dirty="0" err="1" smtClean="0"/>
              <a:t>ende</a:t>
            </a:r>
            <a:r>
              <a:rPr lang="en-US" dirty="0" smtClean="0"/>
              <a:t> </a:t>
            </a:r>
            <a:r>
              <a:rPr lang="en-US" dirty="0" err="1" smtClean="0"/>
              <a:t>vergleicht</a:t>
            </a:r>
            <a:r>
              <a:rPr lang="en-US" dirty="0" smtClean="0"/>
              <a:t> man </a:t>
            </a:r>
            <a:r>
              <a:rPr lang="en-US" dirty="0" err="1"/>
              <a:t>v</a:t>
            </a:r>
            <a:r>
              <a:rPr lang="en-US" dirty="0" err="1" smtClean="0"/>
              <a:t>llt</a:t>
            </a:r>
            <a:r>
              <a:rPr lang="en-US" dirty="0" smtClean="0"/>
              <a:t> die accuracy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Die </a:t>
            </a:r>
            <a:r>
              <a:rPr lang="en-US" dirty="0" err="1"/>
              <a:t>G</a:t>
            </a:r>
            <a:r>
              <a:rPr lang="en-US" dirty="0" err="1" smtClean="0"/>
              <a:t>radienten</a:t>
            </a:r>
            <a:r>
              <a:rPr lang="en-US" dirty="0" smtClean="0"/>
              <a:t> </a:t>
            </a:r>
            <a:r>
              <a:rPr lang="en-US" dirty="0" err="1" smtClean="0"/>
              <a:t>rauszusieben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: </a:t>
            </a:r>
            <a:r>
              <a:rPr lang="en-US" dirty="0" err="1" smtClean="0"/>
              <a:t>eher</a:t>
            </a:r>
            <a:r>
              <a:rPr lang="en-US" dirty="0" smtClean="0"/>
              <a:t> die </a:t>
            </a:r>
            <a:r>
              <a:rPr lang="en-US" dirty="0" err="1" smtClean="0"/>
              <a:t>einzelnen</a:t>
            </a:r>
            <a:r>
              <a:rPr lang="en-US" dirty="0" smtClean="0"/>
              <a:t> Inputs </a:t>
            </a:r>
            <a:r>
              <a:rPr lang="en-US" dirty="0" err="1" smtClean="0"/>
              <a:t>verändern</a:t>
            </a:r>
            <a:r>
              <a:rPr lang="en-US" dirty="0" smtClean="0"/>
              <a:t> (</a:t>
            </a:r>
            <a:r>
              <a:rPr lang="en-US" dirty="0" err="1" smtClean="0"/>
              <a:t>linke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Miro</a:t>
            </a:r>
            <a:r>
              <a:rPr lang="en-US" dirty="0" smtClean="0"/>
              <a:t> board)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Bei</a:t>
            </a:r>
            <a:r>
              <a:rPr lang="en-US" dirty="0" smtClean="0"/>
              <a:t> Inputs: </a:t>
            </a:r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teile</a:t>
            </a:r>
            <a:r>
              <a:rPr lang="en-US" dirty="0" smtClean="0"/>
              <a:t> des </a:t>
            </a:r>
            <a:r>
              <a:rPr lang="en-US" dirty="0" err="1" smtClean="0"/>
              <a:t>gradienten</a:t>
            </a:r>
            <a:r>
              <a:rPr lang="en-US" dirty="0" smtClean="0"/>
              <a:t> Sinn </a:t>
            </a:r>
            <a:r>
              <a:rPr lang="en-US" dirty="0" err="1" smtClean="0"/>
              <a:t>gemacht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Bei</a:t>
            </a:r>
            <a:r>
              <a:rPr lang="en-US" dirty="0" smtClean="0"/>
              <a:t> gradient: </a:t>
            </a:r>
            <a:r>
              <a:rPr lang="en-US" dirty="0" err="1" smtClean="0"/>
              <a:t>bewerte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ganze</a:t>
            </a:r>
            <a:r>
              <a:rPr lang="en-US" dirty="0" smtClean="0"/>
              <a:t> samples (</a:t>
            </a:r>
            <a:r>
              <a:rPr lang="en-US" dirty="0" err="1" smtClean="0"/>
              <a:t>weniger</a:t>
            </a:r>
            <a:r>
              <a:rPr lang="en-US" dirty="0" smtClean="0"/>
              <a:t> relevant)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7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11.01.21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Man </a:t>
            </a:r>
            <a:r>
              <a:rPr lang="en-US" dirty="0" err="1"/>
              <a:t>müsste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die counterfactuals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indem</a:t>
            </a:r>
            <a:r>
              <a:rPr lang="en-US" dirty="0"/>
              <a:t> man </a:t>
            </a:r>
            <a:r>
              <a:rPr lang="en-US" dirty="0" err="1"/>
              <a:t>versteht</a:t>
            </a:r>
            <a:r>
              <a:rPr lang="en-US" dirty="0"/>
              <a:t> was </a:t>
            </a:r>
            <a:r>
              <a:rPr lang="en-US" dirty="0" err="1"/>
              <a:t>eigentlich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den counterfactuals </a:t>
            </a:r>
            <a:r>
              <a:rPr lang="en-US" dirty="0" err="1"/>
              <a:t>rauskommen</a:t>
            </a:r>
            <a:r>
              <a:rPr lang="en-US" dirty="0"/>
              <a:t> </a:t>
            </a:r>
            <a:r>
              <a:rPr lang="en-US" dirty="0" err="1"/>
              <a:t>müsste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Also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/>
              <a:t>die </a:t>
            </a:r>
            <a:r>
              <a:rPr lang="en-US" dirty="0" err="1"/>
              <a:t>richtige</a:t>
            </a:r>
            <a:r>
              <a:rPr lang="en-US" dirty="0"/>
              <a:t> </a:t>
            </a:r>
            <a:r>
              <a:rPr lang="en-US" dirty="0" err="1" smtClean="0"/>
              <a:t>Antwort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/>
              <a:t> die counterfactuals </a:t>
            </a:r>
            <a:r>
              <a:rPr lang="en-US" dirty="0" err="1"/>
              <a:t>generieren</a:t>
            </a:r>
            <a:r>
              <a:rPr lang="en-US" dirty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counterfactuals </a:t>
            </a:r>
            <a:r>
              <a:rPr lang="en-US" dirty="0" err="1" smtClean="0"/>
              <a:t>einsetze</a:t>
            </a:r>
            <a:r>
              <a:rPr lang="en-US" dirty="0" smtClean="0"/>
              <a:t> muss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r>
              <a:rPr lang="en-US" dirty="0" smtClean="0"/>
              <a:t> was </a:t>
            </a:r>
            <a:r>
              <a:rPr lang="en-US" dirty="0" err="1" smtClean="0"/>
              <a:t>rauskommen</a:t>
            </a:r>
            <a:r>
              <a:rPr lang="en-US" dirty="0" smtClean="0"/>
              <a:t> </a:t>
            </a:r>
            <a:r>
              <a:rPr lang="en-US" dirty="0" err="1" smtClean="0"/>
              <a:t>müsste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den influence </a:t>
            </a:r>
            <a:r>
              <a:rPr lang="en-US" dirty="0" err="1" smtClean="0"/>
              <a:t>messen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: </a:t>
            </a:r>
            <a:r>
              <a:rPr lang="en-US" dirty="0" err="1" smtClean="0"/>
              <a:t>kam</a:t>
            </a:r>
            <a:r>
              <a:rPr lang="en-US" dirty="0" smtClean="0"/>
              <a:t> das </a:t>
            </a:r>
            <a:r>
              <a:rPr lang="en-US" dirty="0" err="1" smtClean="0"/>
              <a:t>richtige</a:t>
            </a:r>
            <a:r>
              <a:rPr lang="en-US" dirty="0" smtClean="0"/>
              <a:t> </a:t>
            </a:r>
            <a:r>
              <a:rPr lang="en-US" dirty="0" err="1" smtClean="0"/>
              <a:t>raus</a:t>
            </a:r>
            <a:r>
              <a:rPr lang="en-US" dirty="0" smtClean="0"/>
              <a:t>? </a:t>
            </a:r>
            <a:r>
              <a:rPr lang="en-US" dirty="0" err="1" smtClean="0"/>
              <a:t>Ja</a:t>
            </a:r>
            <a:r>
              <a:rPr lang="en-US" dirty="0" smtClean="0"/>
              <a:t> nein?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richtige</a:t>
            </a:r>
            <a:r>
              <a:rPr lang="en-US" dirty="0" smtClean="0"/>
              <a:t> </a:t>
            </a:r>
            <a:r>
              <a:rPr lang="en-US" dirty="0" err="1" smtClean="0"/>
              <a:t>Antwort</a:t>
            </a:r>
            <a:r>
              <a:rPr lang="en-US" dirty="0" smtClean="0"/>
              <a:t> </a:t>
            </a:r>
            <a:r>
              <a:rPr lang="en-US" dirty="0" err="1" smtClean="0"/>
              <a:t>generieren</a:t>
            </a:r>
            <a:r>
              <a:rPr lang="en-US" dirty="0" smtClean="0"/>
              <a:t> </a:t>
            </a:r>
            <a:r>
              <a:rPr lang="en-US" dirty="0" err="1" smtClean="0"/>
              <a:t>indem</a:t>
            </a:r>
            <a:r>
              <a:rPr lang="en-US" dirty="0" smtClean="0"/>
              <a:t> man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den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approximiert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Bewertung</a:t>
            </a:r>
            <a:r>
              <a:rPr lang="en-US" dirty="0" smtClean="0"/>
              <a:t> der Counterfactuals </a:t>
            </a:r>
            <a:r>
              <a:rPr lang="en-US" dirty="0" err="1" smtClean="0"/>
              <a:t>über</a:t>
            </a:r>
            <a:r>
              <a:rPr lang="en-US" dirty="0" smtClean="0"/>
              <a:t> loss function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Update in </a:t>
            </a:r>
            <a:r>
              <a:rPr lang="en-US" dirty="0" err="1" smtClean="0"/>
              <a:t>meinem</a:t>
            </a:r>
            <a:r>
              <a:rPr lang="en-US" dirty="0" smtClean="0"/>
              <a:t> system und </a:t>
            </a:r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die loss function </a:t>
            </a:r>
            <a:r>
              <a:rPr lang="en-US" dirty="0" err="1" smtClean="0"/>
              <a:t>runter</a:t>
            </a:r>
            <a:r>
              <a:rPr lang="en-US" dirty="0" smtClean="0"/>
              <a:t> </a:t>
            </a:r>
            <a:r>
              <a:rPr lang="en-US" dirty="0" err="1" smtClean="0"/>
              <a:t>geht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mein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influss</a:t>
            </a:r>
            <a:r>
              <a:rPr lang="en-US" dirty="0" smtClean="0"/>
              <a:t> auf die </a:t>
            </a:r>
            <a:r>
              <a:rPr lang="en-US" dirty="0"/>
              <a:t>L</a:t>
            </a:r>
            <a:r>
              <a:rPr lang="en-US" dirty="0" smtClean="0"/>
              <a:t>oss function? 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Gradient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loss-reduction </a:t>
            </a:r>
            <a:r>
              <a:rPr lang="en-US" dirty="0" err="1" smtClean="0"/>
              <a:t>bewertet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4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Lit review </a:t>
            </a:r>
            <a:r>
              <a:rPr lang="en-US" dirty="0" err="1" smtClean="0"/>
              <a:t>dauert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bisschen</a:t>
            </a:r>
            <a:r>
              <a:rPr lang="en-US" dirty="0" smtClean="0"/>
              <a:t> (</a:t>
            </a:r>
            <a:r>
              <a:rPr lang="en-US" dirty="0" err="1" smtClean="0"/>
              <a:t>mache</a:t>
            </a:r>
            <a:r>
              <a:rPr lang="en-US" dirty="0" smtClean="0"/>
              <a:t> das parallel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ausdenken</a:t>
            </a:r>
            <a:r>
              <a:rPr lang="en-US" dirty="0" smtClean="0"/>
              <a:t>):</a:t>
            </a:r>
            <a:r>
              <a:rPr lang="en-US" dirty="0" err="1" smtClean="0"/>
              <a:t>füge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hinzu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nehme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endParaRPr lang="en-US" dirty="0" smtClean="0"/>
          </a:p>
          <a:p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gemacht</a:t>
            </a:r>
            <a:r>
              <a:rPr lang="en-US" dirty="0" smtClean="0"/>
              <a:t> </a:t>
            </a:r>
            <a:r>
              <a:rPr lang="en-US" dirty="0" err="1" smtClean="0"/>
              <a:t>vllt</a:t>
            </a:r>
            <a:r>
              <a:rPr lang="en-US" dirty="0" smtClean="0"/>
              <a:t> </a:t>
            </a:r>
            <a:r>
              <a:rPr lang="en-US" dirty="0" err="1" smtClean="0"/>
              <a:t>kannst</a:t>
            </a:r>
            <a:r>
              <a:rPr lang="en-US" dirty="0" smtClean="0"/>
              <a:t> du </a:t>
            </a:r>
            <a:r>
              <a:rPr lang="en-US" dirty="0" err="1" smtClean="0"/>
              <a:t>mir</a:t>
            </a:r>
            <a:r>
              <a:rPr lang="en-US" dirty="0" smtClean="0"/>
              <a:t> da feedback </a:t>
            </a:r>
            <a:r>
              <a:rPr lang="en-US" dirty="0" err="1" smtClean="0"/>
              <a:t>geben</a:t>
            </a:r>
            <a:endParaRPr lang="en-US" dirty="0" smtClean="0"/>
          </a:p>
          <a:p>
            <a:r>
              <a:rPr lang="en-US" dirty="0" err="1" smtClean="0"/>
              <a:t>Hab</a:t>
            </a:r>
            <a:r>
              <a:rPr lang="en-US" dirty="0" smtClean="0"/>
              <a:t> die flow charts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itertiert</a:t>
            </a:r>
            <a:r>
              <a:rPr lang="en-US" dirty="0" smtClean="0"/>
              <a:t>, </a:t>
            </a:r>
            <a:r>
              <a:rPr lang="en-US" dirty="0" err="1" smtClean="0"/>
              <a:t>verfeinert</a:t>
            </a:r>
            <a:r>
              <a:rPr lang="en-US" dirty="0" smtClean="0"/>
              <a:t> und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gefunden</a:t>
            </a:r>
            <a:endParaRPr lang="en-US" dirty="0" smtClean="0"/>
          </a:p>
          <a:p>
            <a:r>
              <a:rPr lang="en-US" dirty="0" err="1" smtClean="0"/>
              <a:t>Würde</a:t>
            </a:r>
            <a:r>
              <a:rPr lang="en-US" dirty="0" smtClean="0"/>
              <a:t> die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dirty="0" err="1" smtClean="0"/>
              <a:t>diskutieren</a:t>
            </a:r>
            <a:r>
              <a:rPr lang="en-US" dirty="0" smtClean="0"/>
              <a:t> und </a:t>
            </a:r>
            <a:r>
              <a:rPr lang="en-US" dirty="0" err="1" smtClean="0"/>
              <a:t>dann</a:t>
            </a:r>
            <a:r>
              <a:rPr lang="en-US" dirty="0" smtClean="0"/>
              <a:t> mal </a:t>
            </a:r>
            <a:r>
              <a:rPr lang="en-US" dirty="0" err="1" smtClean="0"/>
              <a:t>anfangen</a:t>
            </a:r>
            <a:r>
              <a:rPr lang="en-US" dirty="0" smtClean="0"/>
              <a:t> was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bauen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08.02.21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4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Macintosh PowerPoint</Application>
  <PresentationFormat>Bildschirmpräsentation (16:10)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Meeting Notes</vt:lpstr>
      <vt:lpstr>7.12.20</vt:lpstr>
      <vt:lpstr>Meeting: 07.12.20</vt:lpstr>
      <vt:lpstr>11.01.21</vt:lpstr>
      <vt:lpstr>Meeting: 11.01.21</vt:lpstr>
      <vt:lpstr>11.01.21</vt:lpstr>
      <vt:lpstr>Meeting: 11.01.21</vt:lpstr>
      <vt:lpstr>Meeting: 11.01.21</vt:lpstr>
      <vt:lpstr>08.02.21</vt:lpstr>
      <vt:lpstr>Meeting: 08.02.21</vt:lpstr>
      <vt:lpstr>Meeting: 08.02.21</vt:lpstr>
      <vt:lpstr>22.02.21</vt:lpstr>
      <vt:lpstr>Meeting: 22.02.21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Notes</dc:title>
  <dc:creator>Kathrin Khadra</dc:creator>
  <cp:lastModifiedBy>Kathrin Khadra</cp:lastModifiedBy>
  <cp:revision>26</cp:revision>
  <dcterms:created xsi:type="dcterms:W3CDTF">2020-12-05T08:00:26Z</dcterms:created>
  <dcterms:modified xsi:type="dcterms:W3CDTF">2021-02-22T10:11:07Z</dcterms:modified>
</cp:coreProperties>
</file>