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05.12.20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causlität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Bildschirmpräsentation (16:10)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Meeting Notes</vt:lpstr>
      <vt:lpstr>7.12.20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4</cp:revision>
  <dcterms:created xsi:type="dcterms:W3CDTF">2020-12-05T08:00:26Z</dcterms:created>
  <dcterms:modified xsi:type="dcterms:W3CDTF">2020-12-05T08:24:09Z</dcterms:modified>
</cp:coreProperties>
</file>