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498D6-A708-4E73-B2C2-DFC5B47E62EE}"/>
              </a:ext>
            </a:extLst>
          </p:cNvPr>
          <p:cNvSpPr/>
          <p:nvPr/>
        </p:nvSpPr>
        <p:spPr>
          <a:xfrm>
            <a:off x="2878139" y="1028519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judgement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4707931" y="3584627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6078061" y="482876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522415" y="5954960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712193" y="2588048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351833" y="2507294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1D399-AE7D-4BA4-95BC-234B62F1FFF6}"/>
              </a:ext>
            </a:extLst>
          </p:cNvPr>
          <p:cNvSpPr/>
          <p:nvPr/>
        </p:nvSpPr>
        <p:spPr>
          <a:xfrm>
            <a:off x="4444826" y="209453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28" y="2661317"/>
            <a:ext cx="1040940" cy="856499"/>
          </a:xfrm>
          <a:prstGeom prst="rect">
            <a:avLst/>
          </a:prstGeom>
        </p:spPr>
      </p:pic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4645391" y="2222258"/>
            <a:ext cx="534256" cy="485091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A1746E-5E5B-4C9C-8185-D77664C859DF}"/>
              </a:ext>
            </a:extLst>
          </p:cNvPr>
          <p:cNvSpPr txBox="1"/>
          <p:nvPr/>
        </p:nvSpPr>
        <p:spPr>
          <a:xfrm>
            <a:off x="5169932" y="2086762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C08449-2728-4568-A25B-47376A9DE8A7}"/>
              </a:ext>
            </a:extLst>
          </p:cNvPr>
          <p:cNvSpPr/>
          <p:nvPr/>
        </p:nvSpPr>
        <p:spPr>
          <a:xfrm>
            <a:off x="5961818" y="329505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660D76-7140-4A63-B7AF-8BD11F6B5731}"/>
              </a:ext>
            </a:extLst>
          </p:cNvPr>
          <p:cNvSpPr/>
          <p:nvPr/>
        </p:nvSpPr>
        <p:spPr>
          <a:xfrm>
            <a:off x="7487861" y="4459927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7CE540-85E8-43D3-8E4B-6D635177CD32}"/>
              </a:ext>
            </a:extLst>
          </p:cNvPr>
          <p:cNvCxnSpPr>
            <a:cxnSpLocks/>
          </p:cNvCxnSpPr>
          <p:nvPr/>
        </p:nvCxnSpPr>
        <p:spPr>
          <a:xfrm>
            <a:off x="6275130" y="4027562"/>
            <a:ext cx="14497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32525B-60B2-46C8-A966-EF805C646D25}"/>
              </a:ext>
            </a:extLst>
          </p:cNvPr>
          <p:cNvCxnSpPr>
            <a:cxnSpLocks/>
          </p:cNvCxnSpPr>
          <p:nvPr/>
        </p:nvCxnSpPr>
        <p:spPr>
          <a:xfrm>
            <a:off x="6256583" y="3863657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856ED7-68CE-458B-BBAF-6CB58738DAED}"/>
              </a:ext>
            </a:extLst>
          </p:cNvPr>
          <p:cNvCxnSpPr/>
          <p:nvPr/>
        </p:nvCxnSpPr>
        <p:spPr>
          <a:xfrm>
            <a:off x="7738826" y="3876415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7110B1F-6E64-48AC-8706-49A307D8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7" y="4048602"/>
            <a:ext cx="501931" cy="471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02622-08E5-4FE9-AAD5-F217D3ECA8F2}"/>
              </a:ext>
            </a:extLst>
          </p:cNvPr>
          <p:cNvSpPr txBox="1"/>
          <p:nvPr/>
        </p:nvSpPr>
        <p:spPr>
          <a:xfrm>
            <a:off x="735062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5269F-801F-412A-BE86-E7FEB8CD5B46}"/>
              </a:ext>
            </a:extLst>
          </p:cNvPr>
          <p:cNvSpPr txBox="1"/>
          <p:nvPr/>
        </p:nvSpPr>
        <p:spPr>
          <a:xfrm>
            <a:off x="603617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5B3F7-DD88-4C73-BA47-C3B8A8A58658}"/>
              </a:ext>
            </a:extLst>
          </p:cNvPr>
          <p:cNvSpPr txBox="1"/>
          <p:nvPr/>
        </p:nvSpPr>
        <p:spPr>
          <a:xfrm>
            <a:off x="6827192" y="3494325"/>
            <a:ext cx="40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CCD55-0ABF-4F9B-ACBB-DEA49AAA6147}"/>
              </a:ext>
            </a:extLst>
          </p:cNvPr>
          <p:cNvCxnSpPr/>
          <p:nvPr/>
        </p:nvCxnSpPr>
        <p:spPr>
          <a:xfrm>
            <a:off x="6995876" y="3866890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6FC87-2358-41DD-B971-06BE77A1F1FF}"/>
              </a:ext>
            </a:extLst>
          </p:cNvPr>
          <p:cNvCxnSpPr/>
          <p:nvPr/>
        </p:nvCxnSpPr>
        <p:spPr>
          <a:xfrm>
            <a:off x="6686312" y="3955265"/>
            <a:ext cx="0" cy="9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03D0BB-C349-4DCE-BB54-F87F630043E7}"/>
              </a:ext>
            </a:extLst>
          </p:cNvPr>
          <p:cNvSpPr txBox="1"/>
          <p:nvPr/>
        </p:nvSpPr>
        <p:spPr>
          <a:xfrm>
            <a:off x="6724535" y="1957173"/>
            <a:ext cx="4107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«How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name?»</a:t>
            </a:r>
            <a:endParaRPr lang="en-GB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2579229" y="1028519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6074922" y="4001739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8031318" y="5184978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2530475" y="2546491"/>
            <a:ext cx="5381181" cy="27828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3052923" y="2507294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4145916" y="2094529"/>
            <a:ext cx="4254523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722FE-A00E-4A28-89F3-48DC534D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46" y="2631806"/>
            <a:ext cx="1040940" cy="856499"/>
          </a:xfrm>
          <a:prstGeom prst="rect">
            <a:avLst/>
          </a:prstGeom>
        </p:spPr>
      </p:pic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4346481" y="2222258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4871022" y="2086762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7834237" y="3609852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4613609" y="1144363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E207948-3620-4660-AB5D-495A93738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21"/>
          <a:stretch/>
        </p:blipFill>
        <p:spPr>
          <a:xfrm>
            <a:off x="5331304" y="2573753"/>
            <a:ext cx="1098646" cy="9271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984977-6355-449D-8EA0-90BCCF4269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17" r="11620"/>
          <a:stretch/>
        </p:blipFill>
        <p:spPr>
          <a:xfrm>
            <a:off x="6363275" y="2463263"/>
            <a:ext cx="957568" cy="10160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B96256-BB51-4DCC-9ED8-023B5D8D88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65"/>
          <a:stretch/>
        </p:blipFill>
        <p:spPr>
          <a:xfrm>
            <a:off x="7349665" y="2597634"/>
            <a:ext cx="969144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16</cp:revision>
  <dcterms:created xsi:type="dcterms:W3CDTF">2020-03-20T11:18:23Z</dcterms:created>
  <dcterms:modified xsi:type="dcterms:W3CDTF">2020-03-28T09:16:32Z</dcterms:modified>
</cp:coreProperties>
</file>