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197-A9AB-4FFA-B64C-5DDC442F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29B30-BA2F-4EE0-AAB6-42BFA438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9A6D-DDD8-41BD-A66F-8DA765E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C8EF-ADC1-4752-B6EC-D656FB0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D5D3-8949-4D6E-A6FA-6B15258E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EEB-98A3-4FB3-A2D1-9008FF3E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A21E-E0C9-4F6A-835B-510C898B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DD2B-78D0-45CE-8476-68C50E99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F682-9F0E-4B39-8372-5722943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779-661B-4EAE-BE67-D5C3AD0B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AB78-B08A-4369-BA20-21CF13C70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3A7F8-6A6C-4397-BE72-5D4BFF17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04F0-2E34-4A9D-B51B-4CC81A34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0BBA-8F7F-43AA-A861-CD872839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6F00-1795-43C4-ADEB-872BE0AF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BA7-45FE-49E2-B2D9-D77FE9D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8A42-9732-4BF3-8907-EBCED5A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5D7F-E46A-461F-B5E2-028CF81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CDBD-5C25-4C1E-B5E0-C16CAD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9EF1-64E5-4885-807E-8DDFE8D9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8382-A0C7-4400-AAA4-F1233765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C46A-36AE-4EFA-8FA1-1F52D501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963F-0BEF-4772-9005-0BC70D5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A192-852C-4FDD-B0DC-0A962D1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3C53-9CF2-480A-9E6F-D74B2E4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0AD-69A9-4287-991E-4B90CF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B0FB-38C5-4EE1-A711-06A915AA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0D4A3-86F4-4F5A-9FA9-5B1CDC32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B39C-44DF-4BB5-ACE3-96169CA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3A63-A1E3-4FD3-B137-C6F59188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22DC-D6C8-48B1-9736-CF3770E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7151-C193-435A-B686-8338A0A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C4FB-6903-4CF3-963A-5B55806C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A090B-3888-49CD-B9D6-5D6D5C1A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DCEE8-07CA-4630-9271-D4523884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664-664D-4B97-9000-997345C6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AB68-0D7A-4F25-A545-417658A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FCB1-EFE0-4627-B394-5915ABB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1205-DBE6-4A42-901F-0D73A5D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E742-4C5C-448E-A10A-7B3B429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D6A99-9299-4FB3-B781-DF7AFD8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A59C-E515-4764-BBAD-ED81E6D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A3284-0E21-48C9-B07D-2376B907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E2F51-D8E1-4788-A36B-D25F2A89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8579D-DEE8-4BA2-9B01-D7126896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D60D-88C7-4A90-A92E-D0B26E3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032B-9817-46FD-8A54-EF0265C9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1027-5CD1-4BC2-8408-38D5EC15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1252-9BAE-45A7-B55C-5D2F23F2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DE4E-88B6-4BF6-BDB0-613C12C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2D3E-D73C-40A6-889E-35DF19D7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40C2-CDA6-44B2-BE6B-E377C1BE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C600-D8CE-41D7-9F08-BAB8896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4BE26-83AD-4085-B096-0916847E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6DEB-4F85-45DC-B94C-99CF2B88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C54-03AA-4760-BA7A-1A89B2AE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B1EE-7D5E-45B6-B991-5ACDE63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1DF7-E738-4DE1-8B93-17B6FE1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806-9967-4C4F-B6C9-444A03AD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B944-6F9F-4121-8A80-55333899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A76F-3016-4926-88C3-C4684D571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15C8-2E81-429A-BD90-45E424FDD57F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CA90-56F0-43FC-BDC5-B1F0FB9D4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3A29-11D0-472D-A792-C92577022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498D6-A708-4E73-B2C2-DFC5B47E62EE}"/>
              </a:ext>
            </a:extLst>
          </p:cNvPr>
          <p:cNvSpPr/>
          <p:nvPr/>
        </p:nvSpPr>
        <p:spPr>
          <a:xfrm>
            <a:off x="2878139" y="1028519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Contigency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judgement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4707931" y="3584627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28">
            <a:extLst>
              <a:ext uri="{FF2B5EF4-FFF2-40B4-BE49-F238E27FC236}">
                <a16:creationId xmlns:a16="http://schemas.microsoft.com/office/drawing/2014/main" id="{16B37AB4-478C-4724-AC8D-24D91A82171D}"/>
              </a:ext>
            </a:extLst>
          </p:cNvPr>
          <p:cNvSpPr txBox="1"/>
          <p:nvPr/>
        </p:nvSpPr>
        <p:spPr>
          <a:xfrm>
            <a:off x="6078061" y="482876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4000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522415" y="5954960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712193" y="2588048"/>
            <a:ext cx="5347516" cy="4177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3351833" y="2507294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91D399-AE7D-4BA4-95BC-234B62F1FFF6}"/>
              </a:ext>
            </a:extLst>
          </p:cNvPr>
          <p:cNvSpPr/>
          <p:nvPr/>
        </p:nvSpPr>
        <p:spPr>
          <a:xfrm>
            <a:off x="4444826" y="209453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04BDA0-06B0-4FBB-BE00-A720EA9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28" y="2661317"/>
            <a:ext cx="1040940" cy="856499"/>
          </a:xfrm>
          <a:prstGeom prst="rect">
            <a:avLst/>
          </a:prstGeom>
        </p:spPr>
      </p:pic>
      <p:grpSp>
        <p:nvGrpSpPr>
          <p:cNvPr id="7" name="Gruppo 13">
            <a:extLst>
              <a:ext uri="{FF2B5EF4-FFF2-40B4-BE49-F238E27FC236}">
                <a16:creationId xmlns:a16="http://schemas.microsoft.com/office/drawing/2014/main" id="{FF7CFCE4-0899-494B-8426-80A30857B51A}"/>
              </a:ext>
            </a:extLst>
          </p:cNvPr>
          <p:cNvGrpSpPr/>
          <p:nvPr/>
        </p:nvGrpSpPr>
        <p:grpSpPr>
          <a:xfrm>
            <a:off x="4645391" y="2222258"/>
            <a:ext cx="534256" cy="485091"/>
            <a:chOff x="439547" y="2285573"/>
            <a:chExt cx="1136114" cy="1278743"/>
          </a:xfrm>
        </p:grpSpPr>
        <p:sp>
          <p:nvSpPr>
            <p:cNvPr id="8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8DA604E-8033-4FD0-A9A8-1654E18EB3C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ttangolo 15">
              <a:extLst>
                <a:ext uri="{FF2B5EF4-FFF2-40B4-BE49-F238E27FC236}">
                  <a16:creationId xmlns:a16="http://schemas.microsoft.com/office/drawing/2014/main" id="{D05D7809-A7C7-4826-808C-1691EFC133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A1746E-5E5B-4C9C-8185-D77664C859DF}"/>
              </a:ext>
            </a:extLst>
          </p:cNvPr>
          <p:cNvSpPr txBox="1"/>
          <p:nvPr/>
        </p:nvSpPr>
        <p:spPr>
          <a:xfrm>
            <a:off x="5169932" y="2086762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8C08449-2728-4568-A25B-47376A9DE8A7}"/>
              </a:ext>
            </a:extLst>
          </p:cNvPr>
          <p:cNvSpPr/>
          <p:nvPr/>
        </p:nvSpPr>
        <p:spPr>
          <a:xfrm>
            <a:off x="5961818" y="329505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660D76-7140-4A63-B7AF-8BD11F6B5731}"/>
              </a:ext>
            </a:extLst>
          </p:cNvPr>
          <p:cNvSpPr/>
          <p:nvPr/>
        </p:nvSpPr>
        <p:spPr>
          <a:xfrm>
            <a:off x="7487861" y="4459927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7CE540-85E8-43D3-8E4B-6D635177CD32}"/>
              </a:ext>
            </a:extLst>
          </p:cNvPr>
          <p:cNvCxnSpPr>
            <a:cxnSpLocks/>
          </p:cNvCxnSpPr>
          <p:nvPr/>
        </p:nvCxnSpPr>
        <p:spPr>
          <a:xfrm>
            <a:off x="6275130" y="4027562"/>
            <a:ext cx="14497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32525B-60B2-46C8-A966-EF805C646D25}"/>
              </a:ext>
            </a:extLst>
          </p:cNvPr>
          <p:cNvCxnSpPr>
            <a:cxnSpLocks/>
          </p:cNvCxnSpPr>
          <p:nvPr/>
        </p:nvCxnSpPr>
        <p:spPr>
          <a:xfrm>
            <a:off x="6256583" y="3863657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856ED7-68CE-458B-BBAF-6CB58738DAED}"/>
              </a:ext>
            </a:extLst>
          </p:cNvPr>
          <p:cNvCxnSpPr/>
          <p:nvPr/>
        </p:nvCxnSpPr>
        <p:spPr>
          <a:xfrm>
            <a:off x="7738826" y="3876415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7110B1F-6E64-48AC-8706-49A307D8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67" y="4048602"/>
            <a:ext cx="501931" cy="471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02622-08E5-4FE9-AAD5-F217D3ECA8F2}"/>
              </a:ext>
            </a:extLst>
          </p:cNvPr>
          <p:cNvSpPr txBox="1"/>
          <p:nvPr/>
        </p:nvSpPr>
        <p:spPr>
          <a:xfrm>
            <a:off x="7350627" y="3494325"/>
            <a:ext cx="69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C5269F-801F-412A-BE86-E7FEB8CD5B46}"/>
              </a:ext>
            </a:extLst>
          </p:cNvPr>
          <p:cNvSpPr txBox="1"/>
          <p:nvPr/>
        </p:nvSpPr>
        <p:spPr>
          <a:xfrm>
            <a:off x="6036177" y="3494325"/>
            <a:ext cx="69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5B3F7-DD88-4C73-BA47-C3B8A8A58658}"/>
              </a:ext>
            </a:extLst>
          </p:cNvPr>
          <p:cNvSpPr txBox="1"/>
          <p:nvPr/>
        </p:nvSpPr>
        <p:spPr>
          <a:xfrm>
            <a:off x="6827192" y="3494325"/>
            <a:ext cx="40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CCD55-0ABF-4F9B-ACBB-DEA49AAA6147}"/>
              </a:ext>
            </a:extLst>
          </p:cNvPr>
          <p:cNvCxnSpPr/>
          <p:nvPr/>
        </p:nvCxnSpPr>
        <p:spPr>
          <a:xfrm>
            <a:off x="6995876" y="3866890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6FC87-2358-41DD-B971-06BE77A1F1FF}"/>
              </a:ext>
            </a:extLst>
          </p:cNvPr>
          <p:cNvCxnSpPr/>
          <p:nvPr/>
        </p:nvCxnSpPr>
        <p:spPr>
          <a:xfrm>
            <a:off x="6686312" y="3955265"/>
            <a:ext cx="0" cy="91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03D0BB-C349-4DCE-BB54-F87F630043E7}"/>
              </a:ext>
            </a:extLst>
          </p:cNvPr>
          <p:cNvSpPr txBox="1"/>
          <p:nvPr/>
        </p:nvSpPr>
        <p:spPr>
          <a:xfrm>
            <a:off x="6808039" y="1667324"/>
            <a:ext cx="47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«How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label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goes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?»</a:t>
            </a:r>
            <a:endParaRPr lang="en-GB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76F0-B740-4F11-9387-5B461E4192E0}"/>
              </a:ext>
            </a:extLst>
          </p:cNvPr>
          <p:cNvSpPr txBox="1"/>
          <p:nvPr/>
        </p:nvSpPr>
        <p:spPr>
          <a:xfrm>
            <a:off x="2532818" y="131021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Generalization tasks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High frequency exemplars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AF000F-807F-4809-BBFC-7D5C3A134F50}"/>
              </a:ext>
            </a:extLst>
          </p:cNvPr>
          <p:cNvSpPr/>
          <p:nvPr/>
        </p:nvSpPr>
        <p:spPr>
          <a:xfrm>
            <a:off x="318918" y="1367566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28">
            <a:extLst>
              <a:ext uri="{FF2B5EF4-FFF2-40B4-BE49-F238E27FC236}">
                <a16:creationId xmlns:a16="http://schemas.microsoft.com/office/drawing/2014/main" id="{8D4DC71E-3660-428C-AA62-0AC2E424FF27}"/>
              </a:ext>
            </a:extLst>
          </p:cNvPr>
          <p:cNvSpPr txBox="1"/>
          <p:nvPr/>
        </p:nvSpPr>
        <p:spPr>
          <a:xfrm>
            <a:off x="2939533" y="434865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28">
            <a:extLst>
              <a:ext uri="{FF2B5EF4-FFF2-40B4-BE49-F238E27FC236}">
                <a16:creationId xmlns:a16="http://schemas.microsoft.com/office/drawing/2014/main" id="{F425339B-D093-44B9-82F1-262664BDE7B8}"/>
              </a:ext>
            </a:extLst>
          </p:cNvPr>
          <p:cNvSpPr txBox="1"/>
          <p:nvPr/>
        </p:nvSpPr>
        <p:spPr>
          <a:xfrm>
            <a:off x="4086153" y="559482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9" name="Connettore 2 32">
            <a:extLst>
              <a:ext uri="{FF2B5EF4-FFF2-40B4-BE49-F238E27FC236}">
                <a16:creationId xmlns:a16="http://schemas.microsoft.com/office/drawing/2014/main" id="{32F45C80-D43A-48CF-88AD-3EC057234B9D}"/>
              </a:ext>
            </a:extLst>
          </p:cNvPr>
          <p:cNvCxnSpPr>
            <a:cxnSpLocks/>
          </p:cNvCxnSpPr>
          <p:nvPr/>
        </p:nvCxnSpPr>
        <p:spPr>
          <a:xfrm>
            <a:off x="318918" y="3227594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28">
            <a:extLst>
              <a:ext uri="{FF2B5EF4-FFF2-40B4-BE49-F238E27FC236}">
                <a16:creationId xmlns:a16="http://schemas.microsoft.com/office/drawing/2014/main" id="{B169C700-7490-4845-99FF-7A315F831DB7}"/>
              </a:ext>
            </a:extLst>
          </p:cNvPr>
          <p:cNvSpPr txBox="1"/>
          <p:nvPr/>
        </p:nvSpPr>
        <p:spPr>
          <a:xfrm>
            <a:off x="792612" y="28463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ACFB8F-1786-4406-92AB-2BE0BAC5972C}"/>
              </a:ext>
            </a:extLst>
          </p:cNvPr>
          <p:cNvSpPr/>
          <p:nvPr/>
        </p:nvSpPr>
        <p:spPr>
          <a:xfrm>
            <a:off x="1885606" y="2433576"/>
            <a:ext cx="3135820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F722FE-A00E-4A28-89F3-48DC534D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73" y="3145511"/>
            <a:ext cx="1040940" cy="856499"/>
          </a:xfrm>
          <a:prstGeom prst="rect">
            <a:avLst/>
          </a:prstGeom>
        </p:spPr>
      </p:pic>
      <p:grpSp>
        <p:nvGrpSpPr>
          <p:cNvPr id="13" name="Gruppo 13">
            <a:extLst>
              <a:ext uri="{FF2B5EF4-FFF2-40B4-BE49-F238E27FC236}">
                <a16:creationId xmlns:a16="http://schemas.microsoft.com/office/drawing/2014/main" id="{3C203CD1-7BC2-4035-B67B-3E694E7E2548}"/>
              </a:ext>
            </a:extLst>
          </p:cNvPr>
          <p:cNvGrpSpPr/>
          <p:nvPr/>
        </p:nvGrpSpPr>
        <p:grpSpPr>
          <a:xfrm>
            <a:off x="2086170" y="2561305"/>
            <a:ext cx="534256" cy="485091"/>
            <a:chOff x="439547" y="2285573"/>
            <a:chExt cx="1136114" cy="1278743"/>
          </a:xfrm>
        </p:grpSpPr>
        <p:sp>
          <p:nvSpPr>
            <p:cNvPr id="1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F720A5D-CFEC-4CF2-A452-94BF1BBA0008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ttangolo 15">
              <a:extLst>
                <a:ext uri="{FF2B5EF4-FFF2-40B4-BE49-F238E27FC236}">
                  <a16:creationId xmlns:a16="http://schemas.microsoft.com/office/drawing/2014/main" id="{79CD7CCB-136C-46F2-A6A9-C8676C4B7F4B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6AF12B-83A8-48D0-BAEB-2D4FD43D5DDF}"/>
              </a:ext>
            </a:extLst>
          </p:cNvPr>
          <p:cNvSpPr txBox="1"/>
          <p:nvPr/>
        </p:nvSpPr>
        <p:spPr>
          <a:xfrm>
            <a:off x="2610711" y="2425809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86A26D-B563-4C06-A0F4-AD1CA36CB0B9}"/>
              </a:ext>
            </a:extLst>
          </p:cNvPr>
          <p:cNvSpPr/>
          <p:nvPr/>
        </p:nvSpPr>
        <p:spPr>
          <a:xfrm>
            <a:off x="4322191" y="4019695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35B34-0E34-4EE1-A85F-CC969E5B95CC}"/>
              </a:ext>
            </a:extLst>
          </p:cNvPr>
          <p:cNvSpPr txBox="1"/>
          <p:nvPr/>
        </p:nvSpPr>
        <p:spPr>
          <a:xfrm>
            <a:off x="2454146" y="1452337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F4129-102E-4366-B8B5-42D31878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534" y="3145510"/>
            <a:ext cx="1164774" cy="940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74CDB1-F637-4872-8F06-D4F097B16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36" y="3051353"/>
            <a:ext cx="956679" cy="940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183BED-25DD-49D6-A5C1-14B6ED554954}"/>
              </a:ext>
            </a:extLst>
          </p:cNvPr>
          <p:cNvSpPr/>
          <p:nvPr/>
        </p:nvSpPr>
        <p:spPr>
          <a:xfrm>
            <a:off x="6019373" y="1427501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8">
            <a:extLst>
              <a:ext uri="{FF2B5EF4-FFF2-40B4-BE49-F238E27FC236}">
                <a16:creationId xmlns:a16="http://schemas.microsoft.com/office/drawing/2014/main" id="{52252317-111E-4956-B35A-F2889EFD5A16}"/>
              </a:ext>
            </a:extLst>
          </p:cNvPr>
          <p:cNvSpPr txBox="1"/>
          <p:nvPr/>
        </p:nvSpPr>
        <p:spPr>
          <a:xfrm>
            <a:off x="8639988" y="440858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sellaDiTesto 28">
            <a:extLst>
              <a:ext uri="{FF2B5EF4-FFF2-40B4-BE49-F238E27FC236}">
                <a16:creationId xmlns:a16="http://schemas.microsoft.com/office/drawing/2014/main" id="{BD90D6BB-9F92-4F98-B0C0-7816BBCABD90}"/>
              </a:ext>
            </a:extLst>
          </p:cNvPr>
          <p:cNvSpPr txBox="1"/>
          <p:nvPr/>
        </p:nvSpPr>
        <p:spPr>
          <a:xfrm>
            <a:off x="9506149" y="5735070"/>
            <a:ext cx="299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26" name="Connettore 2 32">
            <a:extLst>
              <a:ext uri="{FF2B5EF4-FFF2-40B4-BE49-F238E27FC236}">
                <a16:creationId xmlns:a16="http://schemas.microsoft.com/office/drawing/2014/main" id="{A8CB6DDE-95DD-4863-9875-8D8294B910FC}"/>
              </a:ext>
            </a:extLst>
          </p:cNvPr>
          <p:cNvCxnSpPr>
            <a:cxnSpLocks/>
          </p:cNvCxnSpPr>
          <p:nvPr/>
        </p:nvCxnSpPr>
        <p:spPr>
          <a:xfrm>
            <a:off x="5888006" y="3463537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8">
            <a:extLst>
              <a:ext uri="{FF2B5EF4-FFF2-40B4-BE49-F238E27FC236}">
                <a16:creationId xmlns:a16="http://schemas.microsoft.com/office/drawing/2014/main" id="{D6E73E61-8D94-450A-8CB0-91FA6B312F75}"/>
              </a:ext>
            </a:extLst>
          </p:cNvPr>
          <p:cNvSpPr txBox="1"/>
          <p:nvPr/>
        </p:nvSpPr>
        <p:spPr>
          <a:xfrm>
            <a:off x="6493067" y="290627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2A054E-77B7-4305-BFA5-2D5076BB06BE}"/>
              </a:ext>
            </a:extLst>
          </p:cNvPr>
          <p:cNvSpPr/>
          <p:nvPr/>
        </p:nvSpPr>
        <p:spPr>
          <a:xfrm>
            <a:off x="7586061" y="2493511"/>
            <a:ext cx="3109709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o 13">
            <a:extLst>
              <a:ext uri="{FF2B5EF4-FFF2-40B4-BE49-F238E27FC236}">
                <a16:creationId xmlns:a16="http://schemas.microsoft.com/office/drawing/2014/main" id="{4211E45C-1E45-422F-876C-0C7922FDC8EF}"/>
              </a:ext>
            </a:extLst>
          </p:cNvPr>
          <p:cNvGrpSpPr/>
          <p:nvPr/>
        </p:nvGrpSpPr>
        <p:grpSpPr>
          <a:xfrm>
            <a:off x="7925643" y="3452682"/>
            <a:ext cx="534256" cy="485091"/>
            <a:chOff x="439547" y="2285573"/>
            <a:chExt cx="1136114" cy="1278743"/>
          </a:xfrm>
        </p:grpSpPr>
        <p:sp>
          <p:nvSpPr>
            <p:cNvPr id="35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A4AB8-2E21-4FDF-83B2-DC365D48CE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15">
              <a:extLst>
                <a:ext uri="{FF2B5EF4-FFF2-40B4-BE49-F238E27FC236}">
                  <a16:creationId xmlns:a16="http://schemas.microsoft.com/office/drawing/2014/main" id="{C563E4AF-0F0F-4D56-8DBF-BE7245B2D17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E10EF52-1C2E-4D3F-A621-D8B5376959A3}"/>
              </a:ext>
            </a:extLst>
          </p:cNvPr>
          <p:cNvSpPr txBox="1"/>
          <p:nvPr/>
        </p:nvSpPr>
        <p:spPr>
          <a:xfrm>
            <a:off x="7730615" y="3772750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07DEE5D-CB6C-4A0D-9681-E41B780B36DA}"/>
              </a:ext>
            </a:extLst>
          </p:cNvPr>
          <p:cNvSpPr/>
          <p:nvPr/>
        </p:nvSpPr>
        <p:spPr>
          <a:xfrm>
            <a:off x="9823807" y="4221564"/>
            <a:ext cx="1964957" cy="15687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280C3D5-9C93-4714-8E32-446CB4BB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246" y="2559078"/>
            <a:ext cx="1164774" cy="94095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BC60D0-2E2F-4733-9AE7-D4D33685F43D}"/>
              </a:ext>
            </a:extLst>
          </p:cNvPr>
          <p:cNvSpPr txBox="1"/>
          <p:nvPr/>
        </p:nvSpPr>
        <p:spPr>
          <a:xfrm>
            <a:off x="8281327" y="1389795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po 13">
            <a:extLst>
              <a:ext uri="{FF2B5EF4-FFF2-40B4-BE49-F238E27FC236}">
                <a16:creationId xmlns:a16="http://schemas.microsoft.com/office/drawing/2014/main" id="{CF6EEA7D-331A-4331-89D3-4A0F7DA19AD4}"/>
              </a:ext>
            </a:extLst>
          </p:cNvPr>
          <p:cNvGrpSpPr/>
          <p:nvPr/>
        </p:nvGrpSpPr>
        <p:grpSpPr>
          <a:xfrm>
            <a:off x="9012989" y="3440698"/>
            <a:ext cx="534256" cy="485091"/>
            <a:chOff x="439547" y="2285573"/>
            <a:chExt cx="1136114" cy="1278743"/>
          </a:xfrm>
        </p:grpSpPr>
        <p:sp>
          <p:nvSpPr>
            <p:cNvPr id="4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B4A4A29-9C70-49CF-841E-4766AA4AA2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ttangolo 15">
              <a:extLst>
                <a:ext uri="{FF2B5EF4-FFF2-40B4-BE49-F238E27FC236}">
                  <a16:creationId xmlns:a16="http://schemas.microsoft.com/office/drawing/2014/main" id="{AAB8BB7E-74C0-4146-B857-C48EEB1247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o 13">
            <a:extLst>
              <a:ext uri="{FF2B5EF4-FFF2-40B4-BE49-F238E27FC236}">
                <a16:creationId xmlns:a16="http://schemas.microsoft.com/office/drawing/2014/main" id="{C9D6BBE6-DA44-4BDD-8F23-E30416D2D011}"/>
              </a:ext>
            </a:extLst>
          </p:cNvPr>
          <p:cNvGrpSpPr/>
          <p:nvPr/>
        </p:nvGrpSpPr>
        <p:grpSpPr>
          <a:xfrm>
            <a:off x="9925676" y="3449262"/>
            <a:ext cx="534256" cy="485091"/>
            <a:chOff x="439547" y="2285573"/>
            <a:chExt cx="1136114" cy="1278743"/>
          </a:xfrm>
        </p:grpSpPr>
        <p:sp>
          <p:nvSpPr>
            <p:cNvPr id="47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7968ACD-261C-46A8-87ED-A13CCF88CF1E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15">
              <a:extLst>
                <a:ext uri="{FF2B5EF4-FFF2-40B4-BE49-F238E27FC236}">
                  <a16:creationId xmlns:a16="http://schemas.microsoft.com/office/drawing/2014/main" id="{24D2D3D6-19DC-44A5-8F17-D2E6D9C137D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A6C35AD-BDB9-4A30-AB8F-2453109DAA82}"/>
              </a:ext>
            </a:extLst>
          </p:cNvPr>
          <p:cNvSpPr txBox="1"/>
          <p:nvPr/>
        </p:nvSpPr>
        <p:spPr>
          <a:xfrm>
            <a:off x="8910773" y="3787242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tob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86B644-3652-4FCA-AA75-92C9AA4CA565}"/>
              </a:ext>
            </a:extLst>
          </p:cNvPr>
          <p:cNvSpPr txBox="1"/>
          <p:nvPr/>
        </p:nvSpPr>
        <p:spPr>
          <a:xfrm>
            <a:off x="9854286" y="3775258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76F0-B740-4F11-9387-5B461E4192E0}"/>
              </a:ext>
            </a:extLst>
          </p:cNvPr>
          <p:cNvSpPr txBox="1"/>
          <p:nvPr/>
        </p:nvSpPr>
        <p:spPr>
          <a:xfrm>
            <a:off x="2532818" y="131021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Generalization tasks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Low frequency exemplars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AF000F-807F-4809-BBFC-7D5C3A134F50}"/>
              </a:ext>
            </a:extLst>
          </p:cNvPr>
          <p:cNvSpPr/>
          <p:nvPr/>
        </p:nvSpPr>
        <p:spPr>
          <a:xfrm>
            <a:off x="318918" y="1367566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28">
            <a:extLst>
              <a:ext uri="{FF2B5EF4-FFF2-40B4-BE49-F238E27FC236}">
                <a16:creationId xmlns:a16="http://schemas.microsoft.com/office/drawing/2014/main" id="{8D4DC71E-3660-428C-AA62-0AC2E424FF27}"/>
              </a:ext>
            </a:extLst>
          </p:cNvPr>
          <p:cNvSpPr txBox="1"/>
          <p:nvPr/>
        </p:nvSpPr>
        <p:spPr>
          <a:xfrm>
            <a:off x="2939533" y="434865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28">
            <a:extLst>
              <a:ext uri="{FF2B5EF4-FFF2-40B4-BE49-F238E27FC236}">
                <a16:creationId xmlns:a16="http://schemas.microsoft.com/office/drawing/2014/main" id="{F425339B-D093-44B9-82F1-262664BDE7B8}"/>
              </a:ext>
            </a:extLst>
          </p:cNvPr>
          <p:cNvSpPr txBox="1"/>
          <p:nvPr/>
        </p:nvSpPr>
        <p:spPr>
          <a:xfrm>
            <a:off x="4086153" y="559482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9" name="Connettore 2 32">
            <a:extLst>
              <a:ext uri="{FF2B5EF4-FFF2-40B4-BE49-F238E27FC236}">
                <a16:creationId xmlns:a16="http://schemas.microsoft.com/office/drawing/2014/main" id="{32F45C80-D43A-48CF-88AD-3EC057234B9D}"/>
              </a:ext>
            </a:extLst>
          </p:cNvPr>
          <p:cNvCxnSpPr>
            <a:cxnSpLocks/>
          </p:cNvCxnSpPr>
          <p:nvPr/>
        </p:nvCxnSpPr>
        <p:spPr>
          <a:xfrm>
            <a:off x="318918" y="3227594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28">
            <a:extLst>
              <a:ext uri="{FF2B5EF4-FFF2-40B4-BE49-F238E27FC236}">
                <a16:creationId xmlns:a16="http://schemas.microsoft.com/office/drawing/2014/main" id="{B169C700-7490-4845-99FF-7A315F831DB7}"/>
              </a:ext>
            </a:extLst>
          </p:cNvPr>
          <p:cNvSpPr txBox="1"/>
          <p:nvPr/>
        </p:nvSpPr>
        <p:spPr>
          <a:xfrm>
            <a:off x="792612" y="28463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ACFB8F-1786-4406-92AB-2BE0BAC5972C}"/>
              </a:ext>
            </a:extLst>
          </p:cNvPr>
          <p:cNvSpPr/>
          <p:nvPr/>
        </p:nvSpPr>
        <p:spPr>
          <a:xfrm>
            <a:off x="1885606" y="2433576"/>
            <a:ext cx="3135820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po 13">
            <a:extLst>
              <a:ext uri="{FF2B5EF4-FFF2-40B4-BE49-F238E27FC236}">
                <a16:creationId xmlns:a16="http://schemas.microsoft.com/office/drawing/2014/main" id="{3C203CD1-7BC2-4035-B67B-3E694E7E2548}"/>
              </a:ext>
            </a:extLst>
          </p:cNvPr>
          <p:cNvGrpSpPr/>
          <p:nvPr/>
        </p:nvGrpSpPr>
        <p:grpSpPr>
          <a:xfrm>
            <a:off x="2086170" y="2561305"/>
            <a:ext cx="534256" cy="485091"/>
            <a:chOff x="439547" y="2285573"/>
            <a:chExt cx="1136114" cy="1278743"/>
          </a:xfrm>
        </p:grpSpPr>
        <p:sp>
          <p:nvSpPr>
            <p:cNvPr id="1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F720A5D-CFEC-4CF2-A452-94BF1BBA0008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ttangolo 15">
              <a:extLst>
                <a:ext uri="{FF2B5EF4-FFF2-40B4-BE49-F238E27FC236}">
                  <a16:creationId xmlns:a16="http://schemas.microsoft.com/office/drawing/2014/main" id="{79CD7CCB-136C-46F2-A6A9-C8676C4B7F4B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6AF12B-83A8-48D0-BAEB-2D4FD43D5DDF}"/>
              </a:ext>
            </a:extLst>
          </p:cNvPr>
          <p:cNvSpPr txBox="1"/>
          <p:nvPr/>
        </p:nvSpPr>
        <p:spPr>
          <a:xfrm>
            <a:off x="2610711" y="2425809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86A26D-B563-4C06-A0F4-AD1CA36CB0B9}"/>
              </a:ext>
            </a:extLst>
          </p:cNvPr>
          <p:cNvSpPr/>
          <p:nvPr/>
        </p:nvSpPr>
        <p:spPr>
          <a:xfrm>
            <a:off x="4322191" y="4019695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35B34-0E34-4EE1-A85F-CC969E5B95CC}"/>
              </a:ext>
            </a:extLst>
          </p:cNvPr>
          <p:cNvSpPr txBox="1"/>
          <p:nvPr/>
        </p:nvSpPr>
        <p:spPr>
          <a:xfrm>
            <a:off x="2454146" y="1452337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183BED-25DD-49D6-A5C1-14B6ED554954}"/>
              </a:ext>
            </a:extLst>
          </p:cNvPr>
          <p:cNvSpPr/>
          <p:nvPr/>
        </p:nvSpPr>
        <p:spPr>
          <a:xfrm>
            <a:off x="6019373" y="1427501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8">
            <a:extLst>
              <a:ext uri="{FF2B5EF4-FFF2-40B4-BE49-F238E27FC236}">
                <a16:creationId xmlns:a16="http://schemas.microsoft.com/office/drawing/2014/main" id="{52252317-111E-4956-B35A-F2889EFD5A16}"/>
              </a:ext>
            </a:extLst>
          </p:cNvPr>
          <p:cNvSpPr txBox="1"/>
          <p:nvPr/>
        </p:nvSpPr>
        <p:spPr>
          <a:xfrm>
            <a:off x="8639988" y="440858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sellaDiTesto 28">
            <a:extLst>
              <a:ext uri="{FF2B5EF4-FFF2-40B4-BE49-F238E27FC236}">
                <a16:creationId xmlns:a16="http://schemas.microsoft.com/office/drawing/2014/main" id="{BD90D6BB-9F92-4F98-B0C0-7816BBCABD90}"/>
              </a:ext>
            </a:extLst>
          </p:cNvPr>
          <p:cNvSpPr txBox="1"/>
          <p:nvPr/>
        </p:nvSpPr>
        <p:spPr>
          <a:xfrm>
            <a:off x="9506149" y="5735070"/>
            <a:ext cx="299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26" name="Connettore 2 32">
            <a:extLst>
              <a:ext uri="{FF2B5EF4-FFF2-40B4-BE49-F238E27FC236}">
                <a16:creationId xmlns:a16="http://schemas.microsoft.com/office/drawing/2014/main" id="{A8CB6DDE-95DD-4863-9875-8D8294B910FC}"/>
              </a:ext>
            </a:extLst>
          </p:cNvPr>
          <p:cNvCxnSpPr>
            <a:cxnSpLocks/>
          </p:cNvCxnSpPr>
          <p:nvPr/>
        </p:nvCxnSpPr>
        <p:spPr>
          <a:xfrm>
            <a:off x="5888006" y="3463537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8">
            <a:extLst>
              <a:ext uri="{FF2B5EF4-FFF2-40B4-BE49-F238E27FC236}">
                <a16:creationId xmlns:a16="http://schemas.microsoft.com/office/drawing/2014/main" id="{D6E73E61-8D94-450A-8CB0-91FA6B312F75}"/>
              </a:ext>
            </a:extLst>
          </p:cNvPr>
          <p:cNvSpPr txBox="1"/>
          <p:nvPr/>
        </p:nvSpPr>
        <p:spPr>
          <a:xfrm>
            <a:off x="6493067" y="290627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2A054E-77B7-4305-BFA5-2D5076BB06BE}"/>
              </a:ext>
            </a:extLst>
          </p:cNvPr>
          <p:cNvSpPr/>
          <p:nvPr/>
        </p:nvSpPr>
        <p:spPr>
          <a:xfrm>
            <a:off x="7586061" y="2493511"/>
            <a:ext cx="3109709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o 13">
            <a:extLst>
              <a:ext uri="{FF2B5EF4-FFF2-40B4-BE49-F238E27FC236}">
                <a16:creationId xmlns:a16="http://schemas.microsoft.com/office/drawing/2014/main" id="{4211E45C-1E45-422F-876C-0C7922FDC8EF}"/>
              </a:ext>
            </a:extLst>
          </p:cNvPr>
          <p:cNvGrpSpPr/>
          <p:nvPr/>
        </p:nvGrpSpPr>
        <p:grpSpPr>
          <a:xfrm>
            <a:off x="7925643" y="3452682"/>
            <a:ext cx="534256" cy="485091"/>
            <a:chOff x="439547" y="2285573"/>
            <a:chExt cx="1136114" cy="1278743"/>
          </a:xfrm>
        </p:grpSpPr>
        <p:sp>
          <p:nvSpPr>
            <p:cNvPr id="35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A4AB8-2E21-4FDF-83B2-DC365D48CE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15">
              <a:extLst>
                <a:ext uri="{FF2B5EF4-FFF2-40B4-BE49-F238E27FC236}">
                  <a16:creationId xmlns:a16="http://schemas.microsoft.com/office/drawing/2014/main" id="{C563E4AF-0F0F-4D56-8DBF-BE7245B2D17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E10EF52-1C2E-4D3F-A621-D8B5376959A3}"/>
              </a:ext>
            </a:extLst>
          </p:cNvPr>
          <p:cNvSpPr txBox="1"/>
          <p:nvPr/>
        </p:nvSpPr>
        <p:spPr>
          <a:xfrm>
            <a:off x="7730615" y="3772750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07DEE5D-CB6C-4A0D-9681-E41B780B36DA}"/>
              </a:ext>
            </a:extLst>
          </p:cNvPr>
          <p:cNvSpPr/>
          <p:nvPr/>
        </p:nvSpPr>
        <p:spPr>
          <a:xfrm>
            <a:off x="9823807" y="4221564"/>
            <a:ext cx="1964957" cy="15687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BC60D0-2E2F-4733-9AE7-D4D33685F43D}"/>
              </a:ext>
            </a:extLst>
          </p:cNvPr>
          <p:cNvSpPr txBox="1"/>
          <p:nvPr/>
        </p:nvSpPr>
        <p:spPr>
          <a:xfrm>
            <a:off x="8281327" y="1389795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po 13">
            <a:extLst>
              <a:ext uri="{FF2B5EF4-FFF2-40B4-BE49-F238E27FC236}">
                <a16:creationId xmlns:a16="http://schemas.microsoft.com/office/drawing/2014/main" id="{CF6EEA7D-331A-4331-89D3-4A0F7DA19AD4}"/>
              </a:ext>
            </a:extLst>
          </p:cNvPr>
          <p:cNvGrpSpPr/>
          <p:nvPr/>
        </p:nvGrpSpPr>
        <p:grpSpPr>
          <a:xfrm>
            <a:off x="9012989" y="3440698"/>
            <a:ext cx="534256" cy="485091"/>
            <a:chOff x="439547" y="2285573"/>
            <a:chExt cx="1136114" cy="1278743"/>
          </a:xfrm>
        </p:grpSpPr>
        <p:sp>
          <p:nvSpPr>
            <p:cNvPr id="4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B4A4A29-9C70-49CF-841E-4766AA4AA2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ttangolo 15">
              <a:extLst>
                <a:ext uri="{FF2B5EF4-FFF2-40B4-BE49-F238E27FC236}">
                  <a16:creationId xmlns:a16="http://schemas.microsoft.com/office/drawing/2014/main" id="{AAB8BB7E-74C0-4146-B857-C48EEB1247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o 13">
            <a:extLst>
              <a:ext uri="{FF2B5EF4-FFF2-40B4-BE49-F238E27FC236}">
                <a16:creationId xmlns:a16="http://schemas.microsoft.com/office/drawing/2014/main" id="{C9D6BBE6-DA44-4BDD-8F23-E30416D2D011}"/>
              </a:ext>
            </a:extLst>
          </p:cNvPr>
          <p:cNvGrpSpPr/>
          <p:nvPr/>
        </p:nvGrpSpPr>
        <p:grpSpPr>
          <a:xfrm>
            <a:off x="9925676" y="3449262"/>
            <a:ext cx="534256" cy="485091"/>
            <a:chOff x="439547" y="2285573"/>
            <a:chExt cx="1136114" cy="1278743"/>
          </a:xfrm>
        </p:grpSpPr>
        <p:sp>
          <p:nvSpPr>
            <p:cNvPr id="47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7968ACD-261C-46A8-87ED-A13CCF88CF1E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15">
              <a:extLst>
                <a:ext uri="{FF2B5EF4-FFF2-40B4-BE49-F238E27FC236}">
                  <a16:creationId xmlns:a16="http://schemas.microsoft.com/office/drawing/2014/main" id="{24D2D3D6-19DC-44A5-8F17-D2E6D9C137D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A6C35AD-BDB9-4A30-AB8F-2453109DAA82}"/>
              </a:ext>
            </a:extLst>
          </p:cNvPr>
          <p:cNvSpPr txBox="1"/>
          <p:nvPr/>
        </p:nvSpPr>
        <p:spPr>
          <a:xfrm>
            <a:off x="8910773" y="3787242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tob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86B644-3652-4FCA-AA75-92C9AA4CA565}"/>
              </a:ext>
            </a:extLst>
          </p:cNvPr>
          <p:cNvSpPr txBox="1"/>
          <p:nvPr/>
        </p:nvSpPr>
        <p:spPr>
          <a:xfrm>
            <a:off x="9854286" y="3775258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5811E-647F-400E-B752-C634A84EF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5"/>
          <a:stretch/>
        </p:blipFill>
        <p:spPr>
          <a:xfrm>
            <a:off x="1944246" y="3145511"/>
            <a:ext cx="1085906" cy="818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04F4C4-5D5A-429F-87BD-76AB8D73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523" y="2525459"/>
            <a:ext cx="1130358" cy="9771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CF89B98-1FD4-4D1F-81AB-28F856C3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23" y="2977352"/>
            <a:ext cx="1130358" cy="977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0C139C-63AB-44DD-A5AB-91EDAB93A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700" y="3061785"/>
            <a:ext cx="1054154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5898483" y="41867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943760" y="5646884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906961" y="2497863"/>
            <a:ext cx="5347516" cy="4177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3948895" y="281917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43DEA30-A365-4F48-93E2-E67175CF8E59}"/>
              </a:ext>
            </a:extLst>
          </p:cNvPr>
          <p:cNvSpPr/>
          <p:nvPr/>
        </p:nvSpPr>
        <p:spPr>
          <a:xfrm>
            <a:off x="3338024" y="755791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91D399-AE7D-4BA4-95BC-234B62F1FFF6}"/>
              </a:ext>
            </a:extLst>
          </p:cNvPr>
          <p:cNvSpPr/>
          <p:nvPr/>
        </p:nvSpPr>
        <p:spPr>
          <a:xfrm>
            <a:off x="5285031" y="2158244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75FF60-E865-443B-A7CE-21B7AF578AA4}"/>
              </a:ext>
            </a:extLst>
          </p:cNvPr>
          <p:cNvSpPr/>
          <p:nvPr/>
        </p:nvSpPr>
        <p:spPr>
          <a:xfrm>
            <a:off x="7232038" y="3633373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- - -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2B0901-12B3-43EF-9431-EE0ECD7F6EC2}"/>
              </a:ext>
            </a:extLst>
          </p:cNvPr>
          <p:cNvSpPr/>
          <p:nvPr/>
        </p:nvSpPr>
        <p:spPr>
          <a:xfrm>
            <a:off x="6076350" y="2656288"/>
            <a:ext cx="951704" cy="9293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27C3A1-A8FF-4394-B221-3A3E9E8A552B}"/>
              </a:ext>
            </a:extLst>
          </p:cNvPr>
          <p:cNvSpPr/>
          <p:nvPr/>
        </p:nvSpPr>
        <p:spPr>
          <a:xfrm>
            <a:off x="6266702" y="2871329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A1FEB1-C32E-41C1-ACF9-64A6CDC6A447}"/>
              </a:ext>
            </a:extLst>
          </p:cNvPr>
          <p:cNvSpPr/>
          <p:nvPr/>
        </p:nvSpPr>
        <p:spPr>
          <a:xfrm>
            <a:off x="6453825" y="3019226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463C7B-F880-4523-8B1B-8DA3BB540FF4}"/>
              </a:ext>
            </a:extLst>
          </p:cNvPr>
          <p:cNvSpPr/>
          <p:nvPr/>
        </p:nvSpPr>
        <p:spPr>
          <a:xfrm>
            <a:off x="6606225" y="3171626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F9D2D7-3F11-48B8-8846-297A21BCE7D6}"/>
              </a:ext>
            </a:extLst>
          </p:cNvPr>
          <p:cNvSpPr/>
          <p:nvPr/>
        </p:nvSpPr>
        <p:spPr>
          <a:xfrm>
            <a:off x="6289562" y="3184832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F08DD6-D21C-44AF-9778-7141CC089A02}"/>
              </a:ext>
            </a:extLst>
          </p:cNvPr>
          <p:cNvSpPr/>
          <p:nvPr/>
        </p:nvSpPr>
        <p:spPr>
          <a:xfrm>
            <a:off x="6634161" y="2724767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6F565-9A51-4AB4-A235-8A0E728D9DB9}"/>
              </a:ext>
            </a:extLst>
          </p:cNvPr>
          <p:cNvSpPr/>
          <p:nvPr/>
        </p:nvSpPr>
        <p:spPr>
          <a:xfrm>
            <a:off x="6786561" y="2877167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037021-D5F5-4878-BAB1-D45FE2C19573}"/>
              </a:ext>
            </a:extLst>
          </p:cNvPr>
          <p:cNvSpPr/>
          <p:nvPr/>
        </p:nvSpPr>
        <p:spPr>
          <a:xfrm>
            <a:off x="6476684" y="3404029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11A5D1-5A51-4C34-A70C-C3D067241152}"/>
              </a:ext>
            </a:extLst>
          </p:cNvPr>
          <p:cNvSpPr/>
          <p:nvPr/>
        </p:nvSpPr>
        <p:spPr>
          <a:xfrm>
            <a:off x="6814164" y="3071044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798650-7919-4AA9-9F55-6413FBA41CE0}"/>
              </a:ext>
            </a:extLst>
          </p:cNvPr>
          <p:cNvSpPr/>
          <p:nvPr/>
        </p:nvSpPr>
        <p:spPr>
          <a:xfrm>
            <a:off x="6140149" y="3146655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B7088EB-BA6C-4AA9-BE17-22D4C122D30E}"/>
              </a:ext>
            </a:extLst>
          </p:cNvPr>
          <p:cNvSpPr/>
          <p:nvPr/>
        </p:nvSpPr>
        <p:spPr>
          <a:xfrm>
            <a:off x="6715761" y="3379058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D5000F0-C9AD-46D2-84F6-BF92AD1AC5EF}"/>
              </a:ext>
            </a:extLst>
          </p:cNvPr>
          <p:cNvSpPr/>
          <p:nvPr/>
        </p:nvSpPr>
        <p:spPr>
          <a:xfrm>
            <a:off x="6499543" y="2795732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D42F01E-E1ED-4661-9E6E-A8B1A7CC9FB2}"/>
              </a:ext>
            </a:extLst>
          </p:cNvPr>
          <p:cNvSpPr/>
          <p:nvPr/>
        </p:nvSpPr>
        <p:spPr>
          <a:xfrm>
            <a:off x="6208705" y="3044532"/>
            <a:ext cx="45719" cy="499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06C74-25E5-43BE-AF34-07823069C770}"/>
              </a:ext>
            </a:extLst>
          </p:cNvPr>
          <p:cNvSpPr txBox="1"/>
          <p:nvPr/>
        </p:nvSpPr>
        <p:spPr>
          <a:xfrm>
            <a:off x="6362574" y="1037862"/>
            <a:ext cx="378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«How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dots?»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8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23</cp:revision>
  <dcterms:created xsi:type="dcterms:W3CDTF">2020-03-20T11:18:23Z</dcterms:created>
  <dcterms:modified xsi:type="dcterms:W3CDTF">2020-03-30T16:06:26Z</dcterms:modified>
</cp:coreProperties>
</file>