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498D6-A708-4E73-B2C2-DFC5B47E62EE}"/>
              </a:ext>
            </a:extLst>
          </p:cNvPr>
          <p:cNvSpPr/>
          <p:nvPr/>
        </p:nvSpPr>
        <p:spPr>
          <a:xfrm>
            <a:off x="2878139" y="1028519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judgement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4707931" y="3584627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6078061" y="482876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522415" y="5954960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712193" y="2588048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351833" y="2507294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1D399-AE7D-4BA4-95BC-234B62F1FFF6}"/>
              </a:ext>
            </a:extLst>
          </p:cNvPr>
          <p:cNvSpPr/>
          <p:nvPr/>
        </p:nvSpPr>
        <p:spPr>
          <a:xfrm>
            <a:off x="4444826" y="209453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28" y="2661317"/>
            <a:ext cx="1040940" cy="856499"/>
          </a:xfrm>
          <a:prstGeom prst="rect">
            <a:avLst/>
          </a:prstGeom>
        </p:spPr>
      </p:pic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4645391" y="2222258"/>
            <a:ext cx="534256" cy="485091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A1746E-5E5B-4C9C-8185-D77664C859DF}"/>
              </a:ext>
            </a:extLst>
          </p:cNvPr>
          <p:cNvSpPr txBox="1"/>
          <p:nvPr/>
        </p:nvSpPr>
        <p:spPr>
          <a:xfrm>
            <a:off x="5169932" y="2086762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C08449-2728-4568-A25B-47376A9DE8A7}"/>
              </a:ext>
            </a:extLst>
          </p:cNvPr>
          <p:cNvSpPr/>
          <p:nvPr/>
        </p:nvSpPr>
        <p:spPr>
          <a:xfrm>
            <a:off x="5961818" y="329505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660D76-7140-4A63-B7AF-8BD11F6B5731}"/>
              </a:ext>
            </a:extLst>
          </p:cNvPr>
          <p:cNvSpPr/>
          <p:nvPr/>
        </p:nvSpPr>
        <p:spPr>
          <a:xfrm>
            <a:off x="7487861" y="4459927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7CE540-85E8-43D3-8E4B-6D635177CD32}"/>
              </a:ext>
            </a:extLst>
          </p:cNvPr>
          <p:cNvCxnSpPr>
            <a:cxnSpLocks/>
          </p:cNvCxnSpPr>
          <p:nvPr/>
        </p:nvCxnSpPr>
        <p:spPr>
          <a:xfrm>
            <a:off x="6275130" y="4027562"/>
            <a:ext cx="14497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32525B-60B2-46C8-A966-EF805C646D25}"/>
              </a:ext>
            </a:extLst>
          </p:cNvPr>
          <p:cNvCxnSpPr>
            <a:cxnSpLocks/>
          </p:cNvCxnSpPr>
          <p:nvPr/>
        </p:nvCxnSpPr>
        <p:spPr>
          <a:xfrm>
            <a:off x="6256583" y="3863657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856ED7-68CE-458B-BBAF-6CB58738DAED}"/>
              </a:ext>
            </a:extLst>
          </p:cNvPr>
          <p:cNvCxnSpPr/>
          <p:nvPr/>
        </p:nvCxnSpPr>
        <p:spPr>
          <a:xfrm>
            <a:off x="7738826" y="3876415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7110B1F-6E64-48AC-8706-49A307D8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7" y="4048602"/>
            <a:ext cx="501931" cy="471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02622-08E5-4FE9-AAD5-F217D3ECA8F2}"/>
              </a:ext>
            </a:extLst>
          </p:cNvPr>
          <p:cNvSpPr txBox="1"/>
          <p:nvPr/>
        </p:nvSpPr>
        <p:spPr>
          <a:xfrm>
            <a:off x="735062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5269F-801F-412A-BE86-E7FEB8CD5B46}"/>
              </a:ext>
            </a:extLst>
          </p:cNvPr>
          <p:cNvSpPr txBox="1"/>
          <p:nvPr/>
        </p:nvSpPr>
        <p:spPr>
          <a:xfrm>
            <a:off x="603617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5B3F7-DD88-4C73-BA47-C3B8A8A58658}"/>
              </a:ext>
            </a:extLst>
          </p:cNvPr>
          <p:cNvSpPr txBox="1"/>
          <p:nvPr/>
        </p:nvSpPr>
        <p:spPr>
          <a:xfrm>
            <a:off x="6827192" y="3494325"/>
            <a:ext cx="40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CCD55-0ABF-4F9B-ACBB-DEA49AAA6147}"/>
              </a:ext>
            </a:extLst>
          </p:cNvPr>
          <p:cNvCxnSpPr/>
          <p:nvPr/>
        </p:nvCxnSpPr>
        <p:spPr>
          <a:xfrm>
            <a:off x="6995876" y="3866890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6FC87-2358-41DD-B971-06BE77A1F1FF}"/>
              </a:ext>
            </a:extLst>
          </p:cNvPr>
          <p:cNvCxnSpPr/>
          <p:nvPr/>
        </p:nvCxnSpPr>
        <p:spPr>
          <a:xfrm>
            <a:off x="6686312" y="3955265"/>
            <a:ext cx="0" cy="9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03D0BB-C349-4DCE-BB54-F87F630043E7}"/>
              </a:ext>
            </a:extLst>
          </p:cNvPr>
          <p:cNvSpPr txBox="1"/>
          <p:nvPr/>
        </p:nvSpPr>
        <p:spPr>
          <a:xfrm>
            <a:off x="6808039" y="1667324"/>
            <a:ext cx="47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«How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label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?»</a:t>
            </a:r>
            <a:endParaRPr lang="en-GB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tasks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High frequency exemplars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318918" y="1367566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2939533" y="434865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4086153" y="559482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318918" y="3227594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792612" y="28463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1885606" y="2433576"/>
            <a:ext cx="3135820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722FE-A00E-4A28-89F3-48DC534D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73" y="3145511"/>
            <a:ext cx="1040940" cy="856499"/>
          </a:xfrm>
          <a:prstGeom prst="rect">
            <a:avLst/>
          </a:prstGeom>
        </p:spPr>
      </p:pic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2086170" y="2561305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2610711" y="2425809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4322191" y="4019695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2454146" y="1452337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F4129-102E-4366-B8B5-42D31878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34" y="3145510"/>
            <a:ext cx="1164774" cy="940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4CDB1-F637-4872-8F06-D4F097B1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36" y="3051353"/>
            <a:ext cx="956679" cy="940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83BED-25DD-49D6-A5C1-14B6ED554954}"/>
              </a:ext>
            </a:extLst>
          </p:cNvPr>
          <p:cNvSpPr/>
          <p:nvPr/>
        </p:nvSpPr>
        <p:spPr>
          <a:xfrm>
            <a:off x="6019373" y="1427501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8">
            <a:extLst>
              <a:ext uri="{FF2B5EF4-FFF2-40B4-BE49-F238E27FC236}">
                <a16:creationId xmlns:a16="http://schemas.microsoft.com/office/drawing/2014/main" id="{52252317-111E-4956-B35A-F2889EFD5A16}"/>
              </a:ext>
            </a:extLst>
          </p:cNvPr>
          <p:cNvSpPr txBox="1"/>
          <p:nvPr/>
        </p:nvSpPr>
        <p:spPr>
          <a:xfrm>
            <a:off x="8639988" y="440858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8">
            <a:extLst>
              <a:ext uri="{FF2B5EF4-FFF2-40B4-BE49-F238E27FC236}">
                <a16:creationId xmlns:a16="http://schemas.microsoft.com/office/drawing/2014/main" id="{BD90D6BB-9F92-4F98-B0C0-7816BBCABD90}"/>
              </a:ext>
            </a:extLst>
          </p:cNvPr>
          <p:cNvSpPr txBox="1"/>
          <p:nvPr/>
        </p:nvSpPr>
        <p:spPr>
          <a:xfrm>
            <a:off x="9506149" y="5735070"/>
            <a:ext cx="29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26" name="Connettore 2 32">
            <a:extLst>
              <a:ext uri="{FF2B5EF4-FFF2-40B4-BE49-F238E27FC236}">
                <a16:creationId xmlns:a16="http://schemas.microsoft.com/office/drawing/2014/main" id="{A8CB6DDE-95DD-4863-9875-8D8294B910FC}"/>
              </a:ext>
            </a:extLst>
          </p:cNvPr>
          <p:cNvCxnSpPr>
            <a:cxnSpLocks/>
          </p:cNvCxnSpPr>
          <p:nvPr/>
        </p:nvCxnSpPr>
        <p:spPr>
          <a:xfrm>
            <a:off x="5888006" y="3463537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8">
            <a:extLst>
              <a:ext uri="{FF2B5EF4-FFF2-40B4-BE49-F238E27FC236}">
                <a16:creationId xmlns:a16="http://schemas.microsoft.com/office/drawing/2014/main" id="{D6E73E61-8D94-450A-8CB0-91FA6B312F75}"/>
              </a:ext>
            </a:extLst>
          </p:cNvPr>
          <p:cNvSpPr txBox="1"/>
          <p:nvPr/>
        </p:nvSpPr>
        <p:spPr>
          <a:xfrm>
            <a:off x="6493067" y="290627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A054E-77B7-4305-BFA5-2D5076BB06BE}"/>
              </a:ext>
            </a:extLst>
          </p:cNvPr>
          <p:cNvSpPr/>
          <p:nvPr/>
        </p:nvSpPr>
        <p:spPr>
          <a:xfrm>
            <a:off x="7586061" y="2493511"/>
            <a:ext cx="3109709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o 13">
            <a:extLst>
              <a:ext uri="{FF2B5EF4-FFF2-40B4-BE49-F238E27FC236}">
                <a16:creationId xmlns:a16="http://schemas.microsoft.com/office/drawing/2014/main" id="{4211E45C-1E45-422F-876C-0C7922FDC8EF}"/>
              </a:ext>
            </a:extLst>
          </p:cNvPr>
          <p:cNvGrpSpPr/>
          <p:nvPr/>
        </p:nvGrpSpPr>
        <p:grpSpPr>
          <a:xfrm>
            <a:off x="7925643" y="3452682"/>
            <a:ext cx="534256" cy="485091"/>
            <a:chOff x="439547" y="2285573"/>
            <a:chExt cx="1136114" cy="1278743"/>
          </a:xfrm>
        </p:grpSpPr>
        <p:sp>
          <p:nvSpPr>
            <p:cNvPr id="35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A4AB8-2E21-4FDF-83B2-DC365D48CE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15">
              <a:extLst>
                <a:ext uri="{FF2B5EF4-FFF2-40B4-BE49-F238E27FC236}">
                  <a16:creationId xmlns:a16="http://schemas.microsoft.com/office/drawing/2014/main" id="{C563E4AF-0F0F-4D56-8DBF-BE7245B2D17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E10EF52-1C2E-4D3F-A621-D8B5376959A3}"/>
              </a:ext>
            </a:extLst>
          </p:cNvPr>
          <p:cNvSpPr txBox="1"/>
          <p:nvPr/>
        </p:nvSpPr>
        <p:spPr>
          <a:xfrm>
            <a:off x="7730615" y="3772750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7DEE5D-CB6C-4A0D-9681-E41B780B36DA}"/>
              </a:ext>
            </a:extLst>
          </p:cNvPr>
          <p:cNvSpPr/>
          <p:nvPr/>
        </p:nvSpPr>
        <p:spPr>
          <a:xfrm>
            <a:off x="9823807" y="4221564"/>
            <a:ext cx="1964957" cy="15687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80C3D5-9C93-4714-8E32-446CB4BB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246" y="2559078"/>
            <a:ext cx="1164774" cy="94095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BC60D0-2E2F-4733-9AE7-D4D33685F43D}"/>
              </a:ext>
            </a:extLst>
          </p:cNvPr>
          <p:cNvSpPr txBox="1"/>
          <p:nvPr/>
        </p:nvSpPr>
        <p:spPr>
          <a:xfrm>
            <a:off x="8281327" y="1389795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o 13">
            <a:extLst>
              <a:ext uri="{FF2B5EF4-FFF2-40B4-BE49-F238E27FC236}">
                <a16:creationId xmlns:a16="http://schemas.microsoft.com/office/drawing/2014/main" id="{CF6EEA7D-331A-4331-89D3-4A0F7DA19AD4}"/>
              </a:ext>
            </a:extLst>
          </p:cNvPr>
          <p:cNvGrpSpPr/>
          <p:nvPr/>
        </p:nvGrpSpPr>
        <p:grpSpPr>
          <a:xfrm>
            <a:off x="9012989" y="3440698"/>
            <a:ext cx="534256" cy="485091"/>
            <a:chOff x="439547" y="2285573"/>
            <a:chExt cx="1136114" cy="1278743"/>
          </a:xfrm>
        </p:grpSpPr>
        <p:sp>
          <p:nvSpPr>
            <p:cNvPr id="4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4A4A29-9C70-49CF-841E-4766AA4AA2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ttangolo 15">
              <a:extLst>
                <a:ext uri="{FF2B5EF4-FFF2-40B4-BE49-F238E27FC236}">
                  <a16:creationId xmlns:a16="http://schemas.microsoft.com/office/drawing/2014/main" id="{AAB8BB7E-74C0-4146-B857-C48EEB1247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o 13">
            <a:extLst>
              <a:ext uri="{FF2B5EF4-FFF2-40B4-BE49-F238E27FC236}">
                <a16:creationId xmlns:a16="http://schemas.microsoft.com/office/drawing/2014/main" id="{C9D6BBE6-DA44-4BDD-8F23-E30416D2D011}"/>
              </a:ext>
            </a:extLst>
          </p:cNvPr>
          <p:cNvGrpSpPr/>
          <p:nvPr/>
        </p:nvGrpSpPr>
        <p:grpSpPr>
          <a:xfrm>
            <a:off x="9925676" y="3449262"/>
            <a:ext cx="534256" cy="485091"/>
            <a:chOff x="439547" y="2285573"/>
            <a:chExt cx="1136114" cy="1278743"/>
          </a:xfrm>
        </p:grpSpPr>
        <p:sp>
          <p:nvSpPr>
            <p:cNvPr id="47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968ACD-261C-46A8-87ED-A13CCF88CF1E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15">
              <a:extLst>
                <a:ext uri="{FF2B5EF4-FFF2-40B4-BE49-F238E27FC236}">
                  <a16:creationId xmlns:a16="http://schemas.microsoft.com/office/drawing/2014/main" id="{24D2D3D6-19DC-44A5-8F17-D2E6D9C137D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6C35AD-BDB9-4A30-AB8F-2453109DAA82}"/>
              </a:ext>
            </a:extLst>
          </p:cNvPr>
          <p:cNvSpPr txBox="1"/>
          <p:nvPr/>
        </p:nvSpPr>
        <p:spPr>
          <a:xfrm>
            <a:off x="8910773" y="3787242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tob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6B644-3652-4FCA-AA75-92C9AA4CA565}"/>
              </a:ext>
            </a:extLst>
          </p:cNvPr>
          <p:cNvSpPr txBox="1"/>
          <p:nvPr/>
        </p:nvSpPr>
        <p:spPr>
          <a:xfrm>
            <a:off x="9854286" y="3775258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tasks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Low frequency exemplars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318918" y="1367566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2939533" y="434865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4086153" y="559482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318918" y="3227594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792612" y="28463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1885606" y="2433576"/>
            <a:ext cx="3135820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2086170" y="2561305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2610711" y="2425809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4322191" y="4019695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2454146" y="1452337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83BED-25DD-49D6-A5C1-14B6ED554954}"/>
              </a:ext>
            </a:extLst>
          </p:cNvPr>
          <p:cNvSpPr/>
          <p:nvPr/>
        </p:nvSpPr>
        <p:spPr>
          <a:xfrm>
            <a:off x="6019373" y="1427501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8">
            <a:extLst>
              <a:ext uri="{FF2B5EF4-FFF2-40B4-BE49-F238E27FC236}">
                <a16:creationId xmlns:a16="http://schemas.microsoft.com/office/drawing/2014/main" id="{52252317-111E-4956-B35A-F2889EFD5A16}"/>
              </a:ext>
            </a:extLst>
          </p:cNvPr>
          <p:cNvSpPr txBox="1"/>
          <p:nvPr/>
        </p:nvSpPr>
        <p:spPr>
          <a:xfrm>
            <a:off x="8639988" y="440858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8">
            <a:extLst>
              <a:ext uri="{FF2B5EF4-FFF2-40B4-BE49-F238E27FC236}">
                <a16:creationId xmlns:a16="http://schemas.microsoft.com/office/drawing/2014/main" id="{BD90D6BB-9F92-4F98-B0C0-7816BBCABD90}"/>
              </a:ext>
            </a:extLst>
          </p:cNvPr>
          <p:cNvSpPr txBox="1"/>
          <p:nvPr/>
        </p:nvSpPr>
        <p:spPr>
          <a:xfrm>
            <a:off x="9506149" y="5735070"/>
            <a:ext cx="29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26" name="Connettore 2 32">
            <a:extLst>
              <a:ext uri="{FF2B5EF4-FFF2-40B4-BE49-F238E27FC236}">
                <a16:creationId xmlns:a16="http://schemas.microsoft.com/office/drawing/2014/main" id="{A8CB6DDE-95DD-4863-9875-8D8294B910FC}"/>
              </a:ext>
            </a:extLst>
          </p:cNvPr>
          <p:cNvCxnSpPr>
            <a:cxnSpLocks/>
          </p:cNvCxnSpPr>
          <p:nvPr/>
        </p:nvCxnSpPr>
        <p:spPr>
          <a:xfrm>
            <a:off x="5888006" y="3463537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8">
            <a:extLst>
              <a:ext uri="{FF2B5EF4-FFF2-40B4-BE49-F238E27FC236}">
                <a16:creationId xmlns:a16="http://schemas.microsoft.com/office/drawing/2014/main" id="{D6E73E61-8D94-450A-8CB0-91FA6B312F75}"/>
              </a:ext>
            </a:extLst>
          </p:cNvPr>
          <p:cNvSpPr txBox="1"/>
          <p:nvPr/>
        </p:nvSpPr>
        <p:spPr>
          <a:xfrm>
            <a:off x="6493067" y="290627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A054E-77B7-4305-BFA5-2D5076BB06BE}"/>
              </a:ext>
            </a:extLst>
          </p:cNvPr>
          <p:cNvSpPr/>
          <p:nvPr/>
        </p:nvSpPr>
        <p:spPr>
          <a:xfrm>
            <a:off x="7586061" y="2493511"/>
            <a:ext cx="3109709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o 13">
            <a:extLst>
              <a:ext uri="{FF2B5EF4-FFF2-40B4-BE49-F238E27FC236}">
                <a16:creationId xmlns:a16="http://schemas.microsoft.com/office/drawing/2014/main" id="{4211E45C-1E45-422F-876C-0C7922FDC8EF}"/>
              </a:ext>
            </a:extLst>
          </p:cNvPr>
          <p:cNvGrpSpPr/>
          <p:nvPr/>
        </p:nvGrpSpPr>
        <p:grpSpPr>
          <a:xfrm>
            <a:off x="7925643" y="3452682"/>
            <a:ext cx="534256" cy="485091"/>
            <a:chOff x="439547" y="2285573"/>
            <a:chExt cx="1136114" cy="1278743"/>
          </a:xfrm>
        </p:grpSpPr>
        <p:sp>
          <p:nvSpPr>
            <p:cNvPr id="35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A4AB8-2E21-4FDF-83B2-DC365D48CE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15">
              <a:extLst>
                <a:ext uri="{FF2B5EF4-FFF2-40B4-BE49-F238E27FC236}">
                  <a16:creationId xmlns:a16="http://schemas.microsoft.com/office/drawing/2014/main" id="{C563E4AF-0F0F-4D56-8DBF-BE7245B2D17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E10EF52-1C2E-4D3F-A621-D8B5376959A3}"/>
              </a:ext>
            </a:extLst>
          </p:cNvPr>
          <p:cNvSpPr txBox="1"/>
          <p:nvPr/>
        </p:nvSpPr>
        <p:spPr>
          <a:xfrm>
            <a:off x="7730615" y="3772750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7DEE5D-CB6C-4A0D-9681-E41B780B36DA}"/>
              </a:ext>
            </a:extLst>
          </p:cNvPr>
          <p:cNvSpPr/>
          <p:nvPr/>
        </p:nvSpPr>
        <p:spPr>
          <a:xfrm>
            <a:off x="9823807" y="4221564"/>
            <a:ext cx="1964957" cy="15687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BC60D0-2E2F-4733-9AE7-D4D33685F43D}"/>
              </a:ext>
            </a:extLst>
          </p:cNvPr>
          <p:cNvSpPr txBox="1"/>
          <p:nvPr/>
        </p:nvSpPr>
        <p:spPr>
          <a:xfrm>
            <a:off x="8281327" y="1389795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o 13">
            <a:extLst>
              <a:ext uri="{FF2B5EF4-FFF2-40B4-BE49-F238E27FC236}">
                <a16:creationId xmlns:a16="http://schemas.microsoft.com/office/drawing/2014/main" id="{CF6EEA7D-331A-4331-89D3-4A0F7DA19AD4}"/>
              </a:ext>
            </a:extLst>
          </p:cNvPr>
          <p:cNvGrpSpPr/>
          <p:nvPr/>
        </p:nvGrpSpPr>
        <p:grpSpPr>
          <a:xfrm>
            <a:off x="9012989" y="3440698"/>
            <a:ext cx="534256" cy="485091"/>
            <a:chOff x="439547" y="2285573"/>
            <a:chExt cx="1136114" cy="1278743"/>
          </a:xfrm>
        </p:grpSpPr>
        <p:sp>
          <p:nvSpPr>
            <p:cNvPr id="4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4A4A29-9C70-49CF-841E-4766AA4AA2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ttangolo 15">
              <a:extLst>
                <a:ext uri="{FF2B5EF4-FFF2-40B4-BE49-F238E27FC236}">
                  <a16:creationId xmlns:a16="http://schemas.microsoft.com/office/drawing/2014/main" id="{AAB8BB7E-74C0-4146-B857-C48EEB1247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o 13">
            <a:extLst>
              <a:ext uri="{FF2B5EF4-FFF2-40B4-BE49-F238E27FC236}">
                <a16:creationId xmlns:a16="http://schemas.microsoft.com/office/drawing/2014/main" id="{C9D6BBE6-DA44-4BDD-8F23-E30416D2D011}"/>
              </a:ext>
            </a:extLst>
          </p:cNvPr>
          <p:cNvGrpSpPr/>
          <p:nvPr/>
        </p:nvGrpSpPr>
        <p:grpSpPr>
          <a:xfrm>
            <a:off x="9925676" y="3449262"/>
            <a:ext cx="534256" cy="485091"/>
            <a:chOff x="439547" y="2285573"/>
            <a:chExt cx="1136114" cy="1278743"/>
          </a:xfrm>
        </p:grpSpPr>
        <p:sp>
          <p:nvSpPr>
            <p:cNvPr id="47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968ACD-261C-46A8-87ED-A13CCF88CF1E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15">
              <a:extLst>
                <a:ext uri="{FF2B5EF4-FFF2-40B4-BE49-F238E27FC236}">
                  <a16:creationId xmlns:a16="http://schemas.microsoft.com/office/drawing/2014/main" id="{24D2D3D6-19DC-44A5-8F17-D2E6D9C137D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6C35AD-BDB9-4A30-AB8F-2453109DAA82}"/>
              </a:ext>
            </a:extLst>
          </p:cNvPr>
          <p:cNvSpPr txBox="1"/>
          <p:nvPr/>
        </p:nvSpPr>
        <p:spPr>
          <a:xfrm>
            <a:off x="8910773" y="3787242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tob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6B644-3652-4FCA-AA75-92C9AA4CA565}"/>
              </a:ext>
            </a:extLst>
          </p:cNvPr>
          <p:cNvSpPr txBox="1"/>
          <p:nvPr/>
        </p:nvSpPr>
        <p:spPr>
          <a:xfrm>
            <a:off x="9854286" y="3775258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5811E-647F-400E-B752-C634A84E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5"/>
          <a:stretch/>
        </p:blipFill>
        <p:spPr>
          <a:xfrm>
            <a:off x="1944246" y="3145511"/>
            <a:ext cx="1085906" cy="818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04F4C4-5D5A-429F-87BD-76AB8D73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23" y="2525459"/>
            <a:ext cx="1130358" cy="9771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F89B98-1FD4-4D1F-81AB-28F856C3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23" y="2977352"/>
            <a:ext cx="1130358" cy="977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C139C-63AB-44DD-A5AB-91EDAB93A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00" y="3061785"/>
            <a:ext cx="1054154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93D547-E106-4CD7-A49A-3E4CFF3DAFEC}"/>
              </a:ext>
            </a:extLst>
          </p:cNvPr>
          <p:cNvSpPr/>
          <p:nvPr/>
        </p:nvSpPr>
        <p:spPr>
          <a:xfrm>
            <a:off x="5237856" y="2145568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Random dot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898483" y="41867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43760" y="5646884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906961" y="2497863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948895" y="28191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3DEA30-A365-4F48-93E2-E67175CF8E59}"/>
              </a:ext>
            </a:extLst>
          </p:cNvPr>
          <p:cNvSpPr/>
          <p:nvPr/>
        </p:nvSpPr>
        <p:spPr>
          <a:xfrm>
            <a:off x="3338024" y="755791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75FF60-E865-443B-A7CE-21B7AF578AA4}"/>
              </a:ext>
            </a:extLst>
          </p:cNvPr>
          <p:cNvSpPr/>
          <p:nvPr/>
        </p:nvSpPr>
        <p:spPr>
          <a:xfrm>
            <a:off x="7232038" y="3633373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06C74-25E5-43BE-AF34-07823069C770}"/>
              </a:ext>
            </a:extLst>
          </p:cNvPr>
          <p:cNvSpPr txBox="1"/>
          <p:nvPr/>
        </p:nvSpPr>
        <p:spPr>
          <a:xfrm>
            <a:off x="6266702" y="1296385"/>
            <a:ext cx="685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the dots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press the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</a:p>
          <a:p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the dots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press the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key.»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C7B63-3B27-463A-936D-331650E4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301" y="2523875"/>
            <a:ext cx="1327232" cy="1231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43BD7-C3D5-436F-958D-F3A442B0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234" y="4186741"/>
            <a:ext cx="874696" cy="8746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BD3C08-577D-49FE-A051-BAEBFE1E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741683" y="4202780"/>
            <a:ext cx="874696" cy="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25</cp:revision>
  <dcterms:created xsi:type="dcterms:W3CDTF">2020-03-20T11:18:23Z</dcterms:created>
  <dcterms:modified xsi:type="dcterms:W3CDTF">2020-05-01T18:19:45Z</dcterms:modified>
</cp:coreProperties>
</file>