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C4A4-D9EB-429F-A2C4-605E198FB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998ED-2BC6-4FC4-8F96-6F3FDFE9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33BD-14D2-479B-9435-D44E0D4A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ADC-09B2-40B8-A1F6-67E8E5F2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6844-2AFC-4371-96AA-9DDB7C35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22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1D16-CF84-4458-9970-604DE0FC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4898-1A87-4610-B171-714AB769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43C6-F25F-4518-A65B-06D922AA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69B3-D747-4F18-9AEC-5D3FB1BA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535E-FC59-4684-B908-6F68D85A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3A439-D995-4BB1-B1D9-687AF724A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1BD7-F433-4024-9A13-DE1926ABD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E59F-40FB-4963-A1D7-27700C34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D31B-EB36-428D-B26B-24AC77EF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AE7B-3755-4C7D-AB08-C524DAF2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5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9829-4DC6-4EB7-B773-D135F29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1400-95F6-41AB-85CB-B83DD2DF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E993-D9AE-456E-9183-8ED1E60C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47A9-B8BB-4BD3-B178-BB078128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D547-7520-4397-A32E-23C3F45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7080-CF37-4E9D-B618-8628E8D5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9CB5-E0F1-4CCB-B87E-DF157BA8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C669-14F7-4A46-945D-7C04E7F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8779-4C55-4DF2-8629-7A114A16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F2AC-FB7B-4F56-A36B-66E0494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BD25-D2DC-4FC3-BCFF-65AA66B3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E019-35C2-4824-946B-741A74FC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AD12-7E25-4572-BD76-0E11633D0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BADA-F345-4D2E-B39A-B195FCA6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9021-49C4-44F7-B2AA-39D47F56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CFCB-AC5F-433C-85C1-D44EEFEB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2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D02-EA01-49A6-9262-9E293A12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9D5C-DCFE-4189-B499-64C3D142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F7CC7-7D1D-45A0-B181-BAA11108C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3325-C38E-4573-8086-4E53E8D2F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2E5E9-C3BB-46E1-AC49-8A37C83A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6061-2860-4E3C-916F-F6B17A92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56577-E49F-4FEA-8090-C969C82C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34B3F-5A2C-425E-8B84-CD4DE89C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58A-CCA0-40ED-B489-6CD4C1A8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323A-4C6D-4F07-8BDA-CBA0CAE1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9ED64-B446-436A-A100-EA02140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E4A1-FFDD-4CB6-AE08-8EBB7E55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8B552-7FA1-453A-8CD6-B508B93C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6E8C4-EC6A-445A-BC2B-A7C88638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768F3-3714-4C73-82E2-353AF1F7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4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E226-BEDC-4CEE-8029-2FDE5489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442A-AC7F-4F03-BAC7-3CB000CE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8F99-0A7E-4A16-BEFF-6F7BCFF8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02F2-A913-46C9-8EF4-2AC019E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F6AB-FDBE-4FED-90DC-CA3C0E36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C3D46-52D3-4161-9761-64EF801F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B6C4-63C7-4BDF-9143-1BA90E0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6202-534F-4B73-83C3-019CB0C81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DCE9A-A723-4A93-9528-828FF2433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10F55-3B2B-4B14-9874-5C9AD542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C916-E1E7-4ABA-B3A5-D94DB113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317EF-D8B0-4322-AB1E-33219449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F5127-0FE7-4799-ACB8-2F864E1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46FD-851A-481A-ADB5-37179185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01E9-55FF-44A7-9005-CD3BC5CA8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30C8-75D9-441F-A8C3-75999EE6B9A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F831-3453-4123-AC97-77A41772A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E68C-CDED-41BA-981D-05D4AF2F6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1DBF-4CE2-4F9A-A562-A6B6C6C75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38D1A84-E9B3-4E4C-84CF-D816149367D3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E5922-0F42-4F07-9F2D-65D9F5A1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0" y="1658938"/>
            <a:ext cx="4436532" cy="339394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0A4D1F1-E87C-4812-8C46-94A670ACFBC3}"/>
              </a:ext>
            </a:extLst>
          </p:cNvPr>
          <p:cNvSpPr/>
          <p:nvPr/>
        </p:nvSpPr>
        <p:spPr>
          <a:xfrm rot="3797711">
            <a:off x="9155249" y="3038283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6AC1CA-481B-4E7D-B9AA-6F505D8D0167}"/>
              </a:ext>
            </a:extLst>
          </p:cNvPr>
          <p:cNvSpPr/>
          <p:nvPr/>
        </p:nvSpPr>
        <p:spPr>
          <a:xfrm rot="19567017">
            <a:off x="7266703" y="1585480"/>
            <a:ext cx="1053244" cy="23187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DE4B4B-D3D9-422D-8EB0-3C58E69C1C24}"/>
              </a:ext>
            </a:extLst>
          </p:cNvPr>
          <p:cNvSpPr/>
          <p:nvPr/>
        </p:nvSpPr>
        <p:spPr>
          <a:xfrm rot="5619896">
            <a:off x="8913059" y="1324121"/>
            <a:ext cx="1211889" cy="3167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D80FF-BD38-439C-86ED-D661D6C4DD97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A9C63-F98A-4242-BFB6-D9DD8EDF5079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D55B8-241C-41B2-9351-0406462AD0D8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610C7-ECD6-4D19-8D87-8B50EC8B774D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1.2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5EF895-E62C-4570-9372-DA7272A1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7" y="1904280"/>
            <a:ext cx="3502023" cy="283987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F03DBA7-B577-4733-A1EF-F0277BDC1CA8}"/>
              </a:ext>
            </a:extLst>
          </p:cNvPr>
          <p:cNvSpPr/>
          <p:nvPr/>
        </p:nvSpPr>
        <p:spPr>
          <a:xfrm rot="4127026">
            <a:off x="3212852" y="2658493"/>
            <a:ext cx="1408729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5A4C7-4471-435E-8A79-1A83C15B9CF4}"/>
              </a:ext>
            </a:extLst>
          </p:cNvPr>
          <p:cNvSpPr/>
          <p:nvPr/>
        </p:nvSpPr>
        <p:spPr>
          <a:xfrm rot="4127026">
            <a:off x="2500047" y="3534473"/>
            <a:ext cx="978440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398E9D-C757-4912-98E2-CA836C023F25}"/>
              </a:ext>
            </a:extLst>
          </p:cNvPr>
          <p:cNvSpPr/>
          <p:nvPr/>
        </p:nvSpPr>
        <p:spPr>
          <a:xfrm rot="4127026">
            <a:off x="1693377" y="1979104"/>
            <a:ext cx="1194311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5267AB-482C-47E9-A512-CFF14F5EEC13}"/>
              </a:ext>
            </a:extLst>
          </p:cNvPr>
          <p:cNvSpPr/>
          <p:nvPr/>
        </p:nvSpPr>
        <p:spPr>
          <a:xfrm rot="20998893">
            <a:off x="2847250" y="1660458"/>
            <a:ext cx="1070307" cy="15171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8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B96BC2A-7136-4911-B516-90157B498421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66EC1-2D42-4ABA-9D25-8B162985FB32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1D912-B570-45D0-938E-D40B87FE2E35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D976F-6106-4A74-9432-8A91E5B0E46A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2.2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172E25E-397A-4A78-8C3D-E07B35BA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64" y="2249488"/>
            <a:ext cx="3804345" cy="309468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B7C01AD-11A8-4360-B906-1F95AFEE8297}"/>
              </a:ext>
            </a:extLst>
          </p:cNvPr>
          <p:cNvSpPr/>
          <p:nvPr/>
        </p:nvSpPr>
        <p:spPr>
          <a:xfrm rot="5619896">
            <a:off x="8618311" y="3195856"/>
            <a:ext cx="1211889" cy="3167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1A970E-D8E2-4853-B76D-7C0D2BC15BF5}"/>
              </a:ext>
            </a:extLst>
          </p:cNvPr>
          <p:cNvSpPr/>
          <p:nvPr/>
        </p:nvSpPr>
        <p:spPr>
          <a:xfrm rot="5619896">
            <a:off x="7097218" y="2017069"/>
            <a:ext cx="1211889" cy="15684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E0809-AAFD-49FF-A7CF-B3A8661B610F}"/>
              </a:ext>
            </a:extLst>
          </p:cNvPr>
          <p:cNvSpPr/>
          <p:nvPr/>
        </p:nvSpPr>
        <p:spPr>
          <a:xfrm rot="5619896">
            <a:off x="9078069" y="2027488"/>
            <a:ext cx="1312961" cy="1672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787E07-3B3A-4200-BF30-B75A9153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1" y="1838226"/>
            <a:ext cx="4436531" cy="38705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DB10A30-75D9-4C44-BB82-8BD8306E6C59}"/>
              </a:ext>
            </a:extLst>
          </p:cNvPr>
          <p:cNvSpPr/>
          <p:nvPr/>
        </p:nvSpPr>
        <p:spPr>
          <a:xfrm rot="3797711">
            <a:off x="2469968" y="1617753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39056E-9915-4E37-B37E-1D416BFDF733}"/>
              </a:ext>
            </a:extLst>
          </p:cNvPr>
          <p:cNvSpPr/>
          <p:nvPr/>
        </p:nvSpPr>
        <p:spPr>
          <a:xfrm rot="3797711">
            <a:off x="1439232" y="3426605"/>
            <a:ext cx="1502824" cy="2001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AED8FB-7065-4EBE-B76B-5BA1D0EA65F6}"/>
              </a:ext>
            </a:extLst>
          </p:cNvPr>
          <p:cNvSpPr/>
          <p:nvPr/>
        </p:nvSpPr>
        <p:spPr>
          <a:xfrm rot="3797711">
            <a:off x="3088572" y="3367042"/>
            <a:ext cx="2420192" cy="21443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E485B-7DED-4509-8ED0-3371A6B82290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DE136F-B055-497B-AA20-18718DD52A12}"/>
              </a:ext>
            </a:extLst>
          </p:cNvPr>
          <p:cNvSpPr txBox="1"/>
          <p:nvPr/>
        </p:nvSpPr>
        <p:spPr>
          <a:xfrm>
            <a:off x="4732169" y="259367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615ED-2DF4-405D-A462-973643CEC675}"/>
              </a:ext>
            </a:extLst>
          </p:cNvPr>
          <p:cNvSpPr txBox="1"/>
          <p:nvPr/>
        </p:nvSpPr>
        <p:spPr>
          <a:xfrm>
            <a:off x="1531769" y="5485542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5A3F2-4F74-4C11-A828-C3D8646240AD}"/>
              </a:ext>
            </a:extLst>
          </p:cNvPr>
          <p:cNvSpPr txBox="1"/>
          <p:nvPr/>
        </p:nvSpPr>
        <p:spPr>
          <a:xfrm>
            <a:off x="7787309" y="5500499"/>
            <a:ext cx="272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78E90-6328-4DC1-9887-A5C0CF3295B4}"/>
              </a:ext>
            </a:extLst>
          </p:cNvPr>
          <p:cNvSpPr txBox="1"/>
          <p:nvPr/>
        </p:nvSpPr>
        <p:spPr>
          <a:xfrm>
            <a:off x="1369715" y="1080070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3.1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CE751-5FFF-4F39-B4C9-63FCC1D0A5F0}"/>
              </a:ext>
            </a:extLst>
          </p:cNvPr>
          <p:cNvSpPr txBox="1"/>
          <p:nvPr/>
        </p:nvSpPr>
        <p:spPr>
          <a:xfrm>
            <a:off x="7582447" y="1008525"/>
            <a:ext cx="3137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Subcategory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3.2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62CF8-F312-4840-AC13-3C64F857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2" y="1658971"/>
            <a:ext cx="4191085" cy="332702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2EDE8D-9934-466F-BEE0-9F04A154BFA6}"/>
              </a:ext>
            </a:extLst>
          </p:cNvPr>
          <p:cNvSpPr/>
          <p:nvPr/>
        </p:nvSpPr>
        <p:spPr>
          <a:xfrm rot="6563139">
            <a:off x="1534336" y="2452386"/>
            <a:ext cx="1172794" cy="3010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E7312A-4A38-4BC3-8973-8DFCD63CD21C}"/>
              </a:ext>
            </a:extLst>
          </p:cNvPr>
          <p:cNvSpPr/>
          <p:nvPr/>
        </p:nvSpPr>
        <p:spPr>
          <a:xfrm rot="20998893">
            <a:off x="2088231" y="1606266"/>
            <a:ext cx="1409825" cy="154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F8BB-7FC0-4AE9-915A-CABFF739836F}"/>
              </a:ext>
            </a:extLst>
          </p:cNvPr>
          <p:cNvSpPr/>
          <p:nvPr/>
        </p:nvSpPr>
        <p:spPr>
          <a:xfrm rot="20998893">
            <a:off x="3034543" y="2823433"/>
            <a:ext cx="2097280" cy="2160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22C1C6-F2C0-4072-9CA6-2FD771D8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24000"/>
            <a:ext cx="5080000" cy="38100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1391D38-4E86-4D66-A415-3E4A7733FF51}"/>
              </a:ext>
            </a:extLst>
          </p:cNvPr>
          <p:cNvSpPr/>
          <p:nvPr/>
        </p:nvSpPr>
        <p:spPr>
          <a:xfrm rot="19421850">
            <a:off x="7718256" y="1674128"/>
            <a:ext cx="790575" cy="1568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CD2DC3-585C-4236-88D2-B563181395F8}"/>
              </a:ext>
            </a:extLst>
          </p:cNvPr>
          <p:cNvSpPr/>
          <p:nvPr/>
        </p:nvSpPr>
        <p:spPr>
          <a:xfrm rot="20998893">
            <a:off x="8758566" y="4092411"/>
            <a:ext cx="747321" cy="1186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D4FA7A-B8EF-4F53-9491-24110A883CEB}"/>
              </a:ext>
            </a:extLst>
          </p:cNvPr>
          <p:cNvSpPr/>
          <p:nvPr/>
        </p:nvSpPr>
        <p:spPr>
          <a:xfrm rot="3797711">
            <a:off x="9535188" y="2914738"/>
            <a:ext cx="1059901" cy="1678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7D56C-A9B1-4286-98D8-562C9C98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60" y="6561"/>
            <a:ext cx="4958080" cy="68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9</cp:revision>
  <dcterms:created xsi:type="dcterms:W3CDTF">2020-03-19T16:21:00Z</dcterms:created>
  <dcterms:modified xsi:type="dcterms:W3CDTF">2020-03-20T10:45:27Z</dcterms:modified>
</cp:coreProperties>
</file>