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1696" r:id="rId3"/>
    <p:sldId id="1152" r:id="rId4"/>
    <p:sldId id="1456" r:id="rId5"/>
    <p:sldId id="257" r:id="rId6"/>
    <p:sldId id="259" r:id="rId7"/>
    <p:sldId id="262" r:id="rId8"/>
    <p:sldId id="1457" r:id="rId9"/>
    <p:sldId id="261" r:id="rId10"/>
    <p:sldId id="263" r:id="rId11"/>
    <p:sldId id="265" r:id="rId12"/>
    <p:sldId id="1458" r:id="rId13"/>
    <p:sldId id="264" r:id="rId14"/>
    <p:sldId id="266" r:id="rId15"/>
    <p:sldId id="268" r:id="rId16"/>
    <p:sldId id="1459" r:id="rId17"/>
    <p:sldId id="267" r:id="rId18"/>
    <p:sldId id="269" r:id="rId19"/>
    <p:sldId id="1210" r:id="rId20"/>
    <p:sldId id="1460" r:id="rId21"/>
    <p:sldId id="270" r:id="rId22"/>
    <p:sldId id="272" r:id="rId23"/>
    <p:sldId id="274" r:id="rId24"/>
    <p:sldId id="1461" r:id="rId25"/>
    <p:sldId id="273" r:id="rId26"/>
    <p:sldId id="275" r:id="rId27"/>
    <p:sldId id="1211" r:id="rId28"/>
    <p:sldId id="1462" r:id="rId29"/>
    <p:sldId id="276" r:id="rId30"/>
    <p:sldId id="278" r:id="rId31"/>
    <p:sldId id="280" r:id="rId32"/>
    <p:sldId id="1463" r:id="rId33"/>
    <p:sldId id="279" r:id="rId34"/>
    <p:sldId id="281" r:id="rId35"/>
    <p:sldId id="1212" r:id="rId36"/>
    <p:sldId id="1464" r:id="rId37"/>
    <p:sldId id="282" r:id="rId38"/>
    <p:sldId id="284" r:id="rId39"/>
    <p:sldId id="286" r:id="rId40"/>
    <p:sldId id="1465" r:id="rId41"/>
    <p:sldId id="285" r:id="rId42"/>
    <p:sldId id="287" r:id="rId43"/>
    <p:sldId id="1151" r:id="rId44"/>
    <p:sldId id="1466" r:id="rId45"/>
    <p:sldId id="288" r:id="rId46"/>
    <p:sldId id="290" r:id="rId47"/>
    <p:sldId id="292" r:id="rId48"/>
    <p:sldId id="1467" r:id="rId49"/>
    <p:sldId id="291" r:id="rId50"/>
    <p:sldId id="293" r:id="rId51"/>
    <p:sldId id="295" r:id="rId52"/>
    <p:sldId id="1468" r:id="rId53"/>
    <p:sldId id="294" r:id="rId54"/>
    <p:sldId id="296" r:id="rId55"/>
    <p:sldId id="1213" r:id="rId56"/>
    <p:sldId id="1469" r:id="rId57"/>
    <p:sldId id="297" r:id="rId58"/>
    <p:sldId id="299" r:id="rId59"/>
    <p:sldId id="1150" r:id="rId60"/>
    <p:sldId id="1470" r:id="rId61"/>
    <p:sldId id="300" r:id="rId62"/>
    <p:sldId id="302" r:id="rId63"/>
    <p:sldId id="304" r:id="rId64"/>
    <p:sldId id="1471" r:id="rId65"/>
    <p:sldId id="303" r:id="rId66"/>
    <p:sldId id="305" r:id="rId67"/>
    <p:sldId id="307" r:id="rId68"/>
    <p:sldId id="1472" r:id="rId69"/>
    <p:sldId id="306" r:id="rId70"/>
    <p:sldId id="308" r:id="rId71"/>
    <p:sldId id="1153" r:id="rId72"/>
    <p:sldId id="1473" r:id="rId73"/>
    <p:sldId id="309" r:id="rId74"/>
    <p:sldId id="311" r:id="rId75"/>
    <p:sldId id="313" r:id="rId76"/>
    <p:sldId id="1474" r:id="rId77"/>
    <p:sldId id="312" r:id="rId78"/>
    <p:sldId id="314" r:id="rId79"/>
    <p:sldId id="316" r:id="rId80"/>
    <p:sldId id="1475" r:id="rId81"/>
    <p:sldId id="315" r:id="rId82"/>
    <p:sldId id="317" r:id="rId83"/>
    <p:sldId id="319" r:id="rId84"/>
    <p:sldId id="1476" r:id="rId85"/>
    <p:sldId id="318" r:id="rId86"/>
    <p:sldId id="320" r:id="rId87"/>
    <p:sldId id="322" r:id="rId88"/>
    <p:sldId id="1477" r:id="rId89"/>
    <p:sldId id="321" r:id="rId90"/>
    <p:sldId id="323" r:id="rId91"/>
    <p:sldId id="1154" r:id="rId92"/>
    <p:sldId id="1478" r:id="rId93"/>
    <p:sldId id="324" r:id="rId94"/>
    <p:sldId id="326" r:id="rId95"/>
    <p:sldId id="328" r:id="rId96"/>
    <p:sldId id="1479" r:id="rId97"/>
    <p:sldId id="327" r:id="rId98"/>
    <p:sldId id="329" r:id="rId99"/>
    <p:sldId id="331" r:id="rId100"/>
    <p:sldId id="1480" r:id="rId101"/>
    <p:sldId id="330" r:id="rId102"/>
    <p:sldId id="332" r:id="rId103"/>
    <p:sldId id="334" r:id="rId104"/>
    <p:sldId id="1481" r:id="rId105"/>
    <p:sldId id="333" r:id="rId106"/>
    <p:sldId id="335" r:id="rId107"/>
    <p:sldId id="337" r:id="rId108"/>
    <p:sldId id="1482" r:id="rId109"/>
    <p:sldId id="336" r:id="rId110"/>
    <p:sldId id="338" r:id="rId111"/>
    <p:sldId id="340" r:id="rId112"/>
    <p:sldId id="1483" r:id="rId113"/>
    <p:sldId id="339" r:id="rId114"/>
    <p:sldId id="341" r:id="rId115"/>
    <p:sldId id="1155" r:id="rId116"/>
    <p:sldId id="1484" r:id="rId117"/>
    <p:sldId id="342" r:id="rId118"/>
    <p:sldId id="344" r:id="rId119"/>
    <p:sldId id="346" r:id="rId120"/>
    <p:sldId id="1485" r:id="rId121"/>
    <p:sldId id="345" r:id="rId122"/>
    <p:sldId id="347" r:id="rId123"/>
    <p:sldId id="349" r:id="rId124"/>
    <p:sldId id="1486" r:id="rId125"/>
    <p:sldId id="1148" r:id="rId126"/>
    <p:sldId id="350" r:id="rId127"/>
    <p:sldId id="1156" r:id="rId128"/>
    <p:sldId id="1487" r:id="rId129"/>
    <p:sldId id="351" r:id="rId130"/>
    <p:sldId id="353" r:id="rId131"/>
    <p:sldId id="355" r:id="rId132"/>
    <p:sldId id="1488" r:id="rId133"/>
    <p:sldId id="354" r:id="rId134"/>
    <p:sldId id="356" r:id="rId135"/>
    <p:sldId id="1157" r:id="rId136"/>
    <p:sldId id="1489" r:id="rId137"/>
    <p:sldId id="357" r:id="rId138"/>
    <p:sldId id="359" r:id="rId139"/>
    <p:sldId id="361" r:id="rId140"/>
    <p:sldId id="1490" r:id="rId141"/>
    <p:sldId id="360" r:id="rId142"/>
    <p:sldId id="362" r:id="rId143"/>
    <p:sldId id="364" r:id="rId144"/>
    <p:sldId id="1491" r:id="rId145"/>
    <p:sldId id="363" r:id="rId146"/>
    <p:sldId id="365" r:id="rId147"/>
    <p:sldId id="1158" r:id="rId148"/>
    <p:sldId id="1492" r:id="rId149"/>
    <p:sldId id="366" r:id="rId150"/>
    <p:sldId id="368" r:id="rId151"/>
    <p:sldId id="370" r:id="rId152"/>
    <p:sldId id="1493" r:id="rId153"/>
    <p:sldId id="369" r:id="rId154"/>
    <p:sldId id="371" r:id="rId155"/>
    <p:sldId id="373" r:id="rId156"/>
    <p:sldId id="1494" r:id="rId157"/>
    <p:sldId id="372" r:id="rId158"/>
    <p:sldId id="374" r:id="rId159"/>
    <p:sldId id="1159" r:id="rId160"/>
    <p:sldId id="1495" r:id="rId161"/>
    <p:sldId id="375" r:id="rId162"/>
    <p:sldId id="377" r:id="rId163"/>
    <p:sldId id="379" r:id="rId164"/>
    <p:sldId id="1496" r:id="rId165"/>
    <p:sldId id="378" r:id="rId166"/>
    <p:sldId id="380" r:id="rId167"/>
    <p:sldId id="382" r:id="rId168"/>
    <p:sldId id="1497" r:id="rId169"/>
    <p:sldId id="381" r:id="rId170"/>
    <p:sldId id="383" r:id="rId171"/>
    <p:sldId id="385" r:id="rId172"/>
    <p:sldId id="1498" r:id="rId173"/>
    <p:sldId id="384" r:id="rId174"/>
    <p:sldId id="386" r:id="rId175"/>
    <p:sldId id="388" r:id="rId176"/>
    <p:sldId id="1499" r:id="rId177"/>
    <p:sldId id="387" r:id="rId178"/>
    <p:sldId id="389" r:id="rId179"/>
    <p:sldId id="391" r:id="rId180"/>
    <p:sldId id="1500" r:id="rId181"/>
    <p:sldId id="390" r:id="rId182"/>
    <p:sldId id="392" r:id="rId183"/>
    <p:sldId id="394" r:id="rId184"/>
    <p:sldId id="1501" r:id="rId185"/>
    <p:sldId id="393" r:id="rId186"/>
    <p:sldId id="395" r:id="rId187"/>
    <p:sldId id="1160" r:id="rId188"/>
    <p:sldId id="1502" r:id="rId189"/>
    <p:sldId id="396" r:id="rId190"/>
    <p:sldId id="398" r:id="rId191"/>
    <p:sldId id="400" r:id="rId192"/>
    <p:sldId id="1503" r:id="rId193"/>
    <p:sldId id="399" r:id="rId194"/>
    <p:sldId id="401" r:id="rId195"/>
    <p:sldId id="403" r:id="rId196"/>
    <p:sldId id="1504" r:id="rId197"/>
    <p:sldId id="402" r:id="rId198"/>
    <p:sldId id="404" r:id="rId199"/>
    <p:sldId id="1161" r:id="rId200"/>
    <p:sldId id="1505" r:id="rId201"/>
    <p:sldId id="405" r:id="rId202"/>
    <p:sldId id="407" r:id="rId203"/>
    <p:sldId id="409" r:id="rId204"/>
    <p:sldId id="1506" r:id="rId205"/>
    <p:sldId id="408" r:id="rId206"/>
    <p:sldId id="410" r:id="rId207"/>
    <p:sldId id="412" r:id="rId208"/>
    <p:sldId id="1507" r:id="rId209"/>
    <p:sldId id="411" r:id="rId210"/>
    <p:sldId id="413" r:id="rId211"/>
    <p:sldId id="1162" r:id="rId212"/>
    <p:sldId id="1508" r:id="rId213"/>
    <p:sldId id="414" r:id="rId214"/>
    <p:sldId id="416" r:id="rId215"/>
    <p:sldId id="418" r:id="rId216"/>
    <p:sldId id="1509" r:id="rId217"/>
    <p:sldId id="417" r:id="rId218"/>
    <p:sldId id="419" r:id="rId219"/>
    <p:sldId id="421" r:id="rId220"/>
    <p:sldId id="1510" r:id="rId221"/>
    <p:sldId id="420" r:id="rId222"/>
    <p:sldId id="422" r:id="rId223"/>
    <p:sldId id="1163" r:id="rId224"/>
    <p:sldId id="1511" r:id="rId225"/>
    <p:sldId id="423" r:id="rId226"/>
    <p:sldId id="425" r:id="rId227"/>
    <p:sldId id="427" r:id="rId228"/>
    <p:sldId id="1512" r:id="rId229"/>
    <p:sldId id="426" r:id="rId230"/>
    <p:sldId id="428" r:id="rId231"/>
    <p:sldId id="430" r:id="rId232"/>
    <p:sldId id="1513" r:id="rId233"/>
    <p:sldId id="429" r:id="rId234"/>
    <p:sldId id="431" r:id="rId235"/>
    <p:sldId id="433" r:id="rId236"/>
    <p:sldId id="1514" r:id="rId237"/>
    <p:sldId id="432" r:id="rId238"/>
    <p:sldId id="434" r:id="rId239"/>
    <p:sldId id="436" r:id="rId240"/>
    <p:sldId id="1515" r:id="rId241"/>
    <p:sldId id="435" r:id="rId242"/>
    <p:sldId id="437" r:id="rId243"/>
    <p:sldId id="439" r:id="rId244"/>
    <p:sldId id="1516" r:id="rId245"/>
    <p:sldId id="438" r:id="rId246"/>
    <p:sldId id="440" r:id="rId247"/>
    <p:sldId id="442" r:id="rId248"/>
    <p:sldId id="1517" r:id="rId249"/>
    <p:sldId id="441" r:id="rId250"/>
    <p:sldId id="443" r:id="rId251"/>
    <p:sldId id="445" r:id="rId252"/>
    <p:sldId id="1518" r:id="rId253"/>
    <p:sldId id="444" r:id="rId254"/>
    <p:sldId id="446" r:id="rId255"/>
    <p:sldId id="1164" r:id="rId256"/>
    <p:sldId id="1519" r:id="rId257"/>
    <p:sldId id="447" r:id="rId258"/>
    <p:sldId id="449" r:id="rId259"/>
    <p:sldId id="451" r:id="rId260"/>
    <p:sldId id="1520" r:id="rId261"/>
    <p:sldId id="450" r:id="rId262"/>
    <p:sldId id="452" r:id="rId263"/>
    <p:sldId id="454" r:id="rId264"/>
    <p:sldId id="1521" r:id="rId265"/>
    <p:sldId id="453" r:id="rId266"/>
    <p:sldId id="455" r:id="rId267"/>
    <p:sldId id="1165" r:id="rId268"/>
    <p:sldId id="1522" r:id="rId269"/>
    <p:sldId id="456" r:id="rId270"/>
    <p:sldId id="458" r:id="rId271"/>
    <p:sldId id="460" r:id="rId272"/>
    <p:sldId id="1523" r:id="rId273"/>
    <p:sldId id="459" r:id="rId274"/>
    <p:sldId id="461" r:id="rId275"/>
    <p:sldId id="1166" r:id="rId276"/>
    <p:sldId id="1524" r:id="rId277"/>
    <p:sldId id="462" r:id="rId278"/>
    <p:sldId id="464" r:id="rId279"/>
    <p:sldId id="466" r:id="rId280"/>
    <p:sldId id="1525" r:id="rId281"/>
    <p:sldId id="465" r:id="rId282"/>
    <p:sldId id="467" r:id="rId283"/>
    <p:sldId id="469" r:id="rId284"/>
    <p:sldId id="1526" r:id="rId285"/>
    <p:sldId id="468" r:id="rId286"/>
    <p:sldId id="470" r:id="rId287"/>
    <p:sldId id="472" r:id="rId288"/>
    <p:sldId id="1527" r:id="rId289"/>
    <p:sldId id="471" r:id="rId290"/>
    <p:sldId id="473" r:id="rId291"/>
    <p:sldId id="475" r:id="rId292"/>
    <p:sldId id="1528" r:id="rId293"/>
    <p:sldId id="474" r:id="rId294"/>
    <p:sldId id="476" r:id="rId295"/>
    <p:sldId id="478" r:id="rId296"/>
    <p:sldId id="1529" r:id="rId297"/>
    <p:sldId id="477" r:id="rId298"/>
    <p:sldId id="479" r:id="rId299"/>
    <p:sldId id="1167" r:id="rId300"/>
    <p:sldId id="1530" r:id="rId301"/>
    <p:sldId id="480" r:id="rId302"/>
    <p:sldId id="482" r:id="rId303"/>
    <p:sldId id="484" r:id="rId304"/>
    <p:sldId id="1531" r:id="rId305"/>
    <p:sldId id="483" r:id="rId306"/>
    <p:sldId id="485" r:id="rId307"/>
    <p:sldId id="1168" r:id="rId308"/>
    <p:sldId id="1532" r:id="rId309"/>
    <p:sldId id="486" r:id="rId310"/>
    <p:sldId id="488" r:id="rId311"/>
    <p:sldId id="490" r:id="rId312"/>
    <p:sldId id="1534" r:id="rId313"/>
    <p:sldId id="489" r:id="rId314"/>
    <p:sldId id="491" r:id="rId315"/>
    <p:sldId id="493" r:id="rId316"/>
    <p:sldId id="1535" r:id="rId317"/>
    <p:sldId id="492" r:id="rId318"/>
    <p:sldId id="494" r:id="rId319"/>
    <p:sldId id="1169" r:id="rId320"/>
    <p:sldId id="1536" r:id="rId321"/>
    <p:sldId id="495" r:id="rId322"/>
    <p:sldId id="497" r:id="rId323"/>
    <p:sldId id="500" r:id="rId324"/>
    <p:sldId id="745" r:id="rId325"/>
    <p:sldId id="1697" r:id="rId326"/>
    <p:sldId id="502" r:id="rId327"/>
    <p:sldId id="1537" r:id="rId328"/>
    <p:sldId id="501" r:id="rId329"/>
    <p:sldId id="746" r:id="rId330"/>
    <p:sldId id="505" r:id="rId331"/>
    <p:sldId id="1538" r:id="rId332"/>
    <p:sldId id="504" r:id="rId333"/>
    <p:sldId id="747" r:id="rId334"/>
    <p:sldId id="508" r:id="rId335"/>
    <p:sldId id="1539" r:id="rId336"/>
    <p:sldId id="507" r:id="rId337"/>
    <p:sldId id="748" r:id="rId338"/>
    <p:sldId id="511" r:id="rId339"/>
    <p:sldId id="1540" r:id="rId340"/>
    <p:sldId id="510" r:id="rId341"/>
    <p:sldId id="749" r:id="rId342"/>
    <p:sldId id="514" r:id="rId343"/>
    <p:sldId id="1541" r:id="rId344"/>
    <p:sldId id="513" r:id="rId345"/>
    <p:sldId id="750" r:id="rId346"/>
    <p:sldId id="1170" r:id="rId347"/>
    <p:sldId id="1542" r:id="rId348"/>
    <p:sldId id="517" r:id="rId349"/>
    <p:sldId id="751" r:id="rId350"/>
    <p:sldId id="521" r:id="rId351"/>
    <p:sldId id="1543" r:id="rId352"/>
    <p:sldId id="520" r:id="rId353"/>
    <p:sldId id="752" r:id="rId354"/>
    <p:sldId id="1171" r:id="rId355"/>
    <p:sldId id="1544" r:id="rId356"/>
    <p:sldId id="523" r:id="rId357"/>
    <p:sldId id="753" r:id="rId358"/>
    <p:sldId id="527" r:id="rId359"/>
    <p:sldId id="1545" r:id="rId360"/>
    <p:sldId id="526" r:id="rId361"/>
    <p:sldId id="754" r:id="rId362"/>
    <p:sldId id="530" r:id="rId363"/>
    <p:sldId id="1546" r:id="rId364"/>
    <p:sldId id="529" r:id="rId365"/>
    <p:sldId id="755" r:id="rId366"/>
    <p:sldId id="533" r:id="rId367"/>
    <p:sldId id="1547" r:id="rId368"/>
    <p:sldId id="532" r:id="rId369"/>
    <p:sldId id="756" r:id="rId370"/>
    <p:sldId id="1172" r:id="rId371"/>
    <p:sldId id="1548" r:id="rId372"/>
    <p:sldId id="535" r:id="rId373"/>
    <p:sldId id="757" r:id="rId374"/>
    <p:sldId id="539" r:id="rId375"/>
    <p:sldId id="1549" r:id="rId376"/>
    <p:sldId id="538" r:id="rId377"/>
    <p:sldId id="758" r:id="rId378"/>
    <p:sldId id="1173" r:id="rId379"/>
    <p:sldId id="1550" r:id="rId380"/>
    <p:sldId id="541" r:id="rId381"/>
    <p:sldId id="759" r:id="rId382"/>
    <p:sldId id="545" r:id="rId383"/>
    <p:sldId id="1551" r:id="rId384"/>
    <p:sldId id="544" r:id="rId385"/>
    <p:sldId id="760" r:id="rId386"/>
    <p:sldId id="1174" r:id="rId387"/>
    <p:sldId id="1552" r:id="rId388"/>
    <p:sldId id="547" r:id="rId389"/>
    <p:sldId id="761" r:id="rId390"/>
    <p:sldId id="551" r:id="rId391"/>
    <p:sldId id="1553" r:id="rId392"/>
    <p:sldId id="550" r:id="rId393"/>
    <p:sldId id="762" r:id="rId394"/>
    <p:sldId id="554" r:id="rId395"/>
    <p:sldId id="1554" r:id="rId396"/>
    <p:sldId id="553" r:id="rId397"/>
    <p:sldId id="763" r:id="rId398"/>
    <p:sldId id="557" r:id="rId399"/>
    <p:sldId id="1555" r:id="rId400"/>
    <p:sldId id="556" r:id="rId401"/>
    <p:sldId id="764" r:id="rId402"/>
    <p:sldId id="560" r:id="rId403"/>
    <p:sldId id="1556" r:id="rId404"/>
    <p:sldId id="559" r:id="rId405"/>
    <p:sldId id="765" r:id="rId406"/>
    <p:sldId id="1175" r:id="rId407"/>
    <p:sldId id="1557" r:id="rId408"/>
    <p:sldId id="562" r:id="rId409"/>
    <p:sldId id="766" r:id="rId410"/>
    <p:sldId id="566" r:id="rId411"/>
    <p:sldId id="1558" r:id="rId412"/>
    <p:sldId id="565" r:id="rId413"/>
    <p:sldId id="767" r:id="rId414"/>
    <p:sldId id="569" r:id="rId415"/>
    <p:sldId id="1559" r:id="rId416"/>
    <p:sldId id="568" r:id="rId417"/>
    <p:sldId id="768" r:id="rId418"/>
    <p:sldId id="1176" r:id="rId419"/>
    <p:sldId id="1560" r:id="rId420"/>
    <p:sldId id="571" r:id="rId421"/>
    <p:sldId id="769" r:id="rId422"/>
    <p:sldId id="575" r:id="rId423"/>
    <p:sldId id="1561" r:id="rId424"/>
    <p:sldId id="574" r:id="rId425"/>
    <p:sldId id="770" r:id="rId426"/>
    <p:sldId id="578" r:id="rId427"/>
    <p:sldId id="1562" r:id="rId428"/>
    <p:sldId id="577" r:id="rId429"/>
    <p:sldId id="771" r:id="rId430"/>
    <p:sldId id="581" r:id="rId431"/>
    <p:sldId id="1563" r:id="rId432"/>
    <p:sldId id="580" r:id="rId433"/>
    <p:sldId id="772" r:id="rId434"/>
    <p:sldId id="584" r:id="rId435"/>
    <p:sldId id="1564" r:id="rId436"/>
    <p:sldId id="583" r:id="rId437"/>
    <p:sldId id="773" r:id="rId438"/>
    <p:sldId id="587" r:id="rId439"/>
    <p:sldId id="1565" r:id="rId440"/>
    <p:sldId id="586" r:id="rId441"/>
    <p:sldId id="774" r:id="rId442"/>
    <p:sldId id="590" r:id="rId443"/>
    <p:sldId id="1566" r:id="rId444"/>
    <p:sldId id="589" r:id="rId445"/>
    <p:sldId id="775" r:id="rId446"/>
    <p:sldId id="1177" r:id="rId447"/>
    <p:sldId id="1567" r:id="rId448"/>
    <p:sldId id="592" r:id="rId449"/>
    <p:sldId id="776" r:id="rId450"/>
    <p:sldId id="596" r:id="rId451"/>
    <p:sldId id="1568" r:id="rId452"/>
    <p:sldId id="595" r:id="rId453"/>
    <p:sldId id="777" r:id="rId454"/>
    <p:sldId id="1178" r:id="rId455"/>
    <p:sldId id="1569" r:id="rId456"/>
    <p:sldId id="598" r:id="rId457"/>
    <p:sldId id="778" r:id="rId458"/>
    <p:sldId id="602" r:id="rId459"/>
    <p:sldId id="1570" r:id="rId460"/>
    <p:sldId id="601" r:id="rId461"/>
    <p:sldId id="779" r:id="rId462"/>
    <p:sldId id="605" r:id="rId463"/>
    <p:sldId id="1571" r:id="rId464"/>
    <p:sldId id="604" r:id="rId465"/>
    <p:sldId id="780" r:id="rId466"/>
    <p:sldId id="608" r:id="rId467"/>
    <p:sldId id="1572" r:id="rId468"/>
    <p:sldId id="607" r:id="rId469"/>
    <p:sldId id="781" r:id="rId470"/>
    <p:sldId id="1179" r:id="rId471"/>
    <p:sldId id="1573" r:id="rId472"/>
    <p:sldId id="610" r:id="rId473"/>
    <p:sldId id="782" r:id="rId474"/>
    <p:sldId id="614" r:id="rId475"/>
    <p:sldId id="1574" r:id="rId476"/>
    <p:sldId id="613" r:id="rId477"/>
    <p:sldId id="783" r:id="rId478"/>
    <p:sldId id="617" r:id="rId479"/>
    <p:sldId id="1575" r:id="rId480"/>
    <p:sldId id="616" r:id="rId481"/>
    <p:sldId id="784" r:id="rId482"/>
    <p:sldId id="620" r:id="rId483"/>
    <p:sldId id="1576" r:id="rId484"/>
    <p:sldId id="619" r:id="rId485"/>
    <p:sldId id="621" r:id="rId486"/>
    <p:sldId id="786" r:id="rId487"/>
    <p:sldId id="1577" r:id="rId488"/>
    <p:sldId id="785" r:id="rId489"/>
    <p:sldId id="787" r:id="rId490"/>
    <p:sldId id="789" r:id="rId491"/>
    <p:sldId id="1578" r:id="rId492"/>
    <p:sldId id="788" r:id="rId493"/>
    <p:sldId id="790" r:id="rId494"/>
    <p:sldId id="792" r:id="rId495"/>
    <p:sldId id="1579" r:id="rId496"/>
    <p:sldId id="791" r:id="rId497"/>
    <p:sldId id="793" r:id="rId498"/>
    <p:sldId id="1180" r:id="rId499"/>
    <p:sldId id="1580" r:id="rId500"/>
    <p:sldId id="794" r:id="rId501"/>
    <p:sldId id="796" r:id="rId502"/>
    <p:sldId id="798" r:id="rId503"/>
    <p:sldId id="1581" r:id="rId504"/>
    <p:sldId id="797" r:id="rId505"/>
    <p:sldId id="799" r:id="rId506"/>
    <p:sldId id="1181" r:id="rId507"/>
    <p:sldId id="1582" r:id="rId508"/>
    <p:sldId id="800" r:id="rId509"/>
    <p:sldId id="802" r:id="rId510"/>
    <p:sldId id="804" r:id="rId511"/>
    <p:sldId id="1583" r:id="rId512"/>
    <p:sldId id="803" r:id="rId513"/>
    <p:sldId id="805" r:id="rId514"/>
    <p:sldId id="807" r:id="rId515"/>
    <p:sldId id="1584" r:id="rId516"/>
    <p:sldId id="806" r:id="rId517"/>
    <p:sldId id="808" r:id="rId518"/>
    <p:sldId id="1182" r:id="rId519"/>
    <p:sldId id="1585" r:id="rId520"/>
    <p:sldId id="809" r:id="rId521"/>
    <p:sldId id="811" r:id="rId522"/>
    <p:sldId id="813" r:id="rId523"/>
    <p:sldId id="1586" r:id="rId524"/>
    <p:sldId id="812" r:id="rId525"/>
    <p:sldId id="814" r:id="rId526"/>
    <p:sldId id="816" r:id="rId527"/>
    <p:sldId id="1587" r:id="rId528"/>
    <p:sldId id="815" r:id="rId529"/>
    <p:sldId id="817" r:id="rId530"/>
    <p:sldId id="819" r:id="rId531"/>
    <p:sldId id="1588" r:id="rId532"/>
    <p:sldId id="818" r:id="rId533"/>
    <p:sldId id="820" r:id="rId534"/>
    <p:sldId id="1183" r:id="rId535"/>
    <p:sldId id="1589" r:id="rId536"/>
    <p:sldId id="821" r:id="rId537"/>
    <p:sldId id="823" r:id="rId538"/>
    <p:sldId id="825" r:id="rId539"/>
    <p:sldId id="1590" r:id="rId540"/>
    <p:sldId id="824" r:id="rId541"/>
    <p:sldId id="826" r:id="rId542"/>
    <p:sldId id="1184" r:id="rId543"/>
    <p:sldId id="1591" r:id="rId544"/>
    <p:sldId id="827" r:id="rId545"/>
    <p:sldId id="829" r:id="rId546"/>
    <p:sldId id="831" r:id="rId547"/>
    <p:sldId id="1592" r:id="rId548"/>
    <p:sldId id="830" r:id="rId549"/>
    <p:sldId id="832" r:id="rId550"/>
    <p:sldId id="1185" r:id="rId551"/>
    <p:sldId id="1593" r:id="rId552"/>
    <p:sldId id="833" r:id="rId553"/>
    <p:sldId id="835" r:id="rId554"/>
    <p:sldId id="837" r:id="rId555"/>
    <p:sldId id="1594" r:id="rId556"/>
    <p:sldId id="836" r:id="rId557"/>
    <p:sldId id="838" r:id="rId558"/>
    <p:sldId id="840" r:id="rId559"/>
    <p:sldId id="1595" r:id="rId560"/>
    <p:sldId id="839" r:id="rId561"/>
    <p:sldId id="841" r:id="rId562"/>
    <p:sldId id="843" r:id="rId563"/>
    <p:sldId id="1596" r:id="rId564"/>
    <p:sldId id="842" r:id="rId565"/>
    <p:sldId id="844" r:id="rId566"/>
    <p:sldId id="1186" r:id="rId567"/>
    <p:sldId id="1597" r:id="rId568"/>
    <p:sldId id="845" r:id="rId569"/>
    <p:sldId id="847" r:id="rId570"/>
    <p:sldId id="849" r:id="rId571"/>
    <p:sldId id="1598" r:id="rId572"/>
    <p:sldId id="848" r:id="rId573"/>
    <p:sldId id="850" r:id="rId574"/>
    <p:sldId id="852" r:id="rId575"/>
    <p:sldId id="1599" r:id="rId576"/>
    <p:sldId id="851" r:id="rId577"/>
    <p:sldId id="853" r:id="rId578"/>
    <p:sldId id="855" r:id="rId579"/>
    <p:sldId id="1600" r:id="rId580"/>
    <p:sldId id="854" r:id="rId581"/>
    <p:sldId id="856" r:id="rId582"/>
    <p:sldId id="858" r:id="rId583"/>
    <p:sldId id="1601" r:id="rId584"/>
    <p:sldId id="857" r:id="rId585"/>
    <p:sldId id="859" r:id="rId586"/>
    <p:sldId id="1187" r:id="rId587"/>
    <p:sldId id="1602" r:id="rId588"/>
    <p:sldId id="860" r:id="rId589"/>
    <p:sldId id="862" r:id="rId590"/>
    <p:sldId id="864" r:id="rId591"/>
    <p:sldId id="1603" r:id="rId592"/>
    <p:sldId id="863" r:id="rId593"/>
    <p:sldId id="865" r:id="rId594"/>
    <p:sldId id="867" r:id="rId595"/>
    <p:sldId id="1604" r:id="rId596"/>
    <p:sldId id="866" r:id="rId597"/>
    <p:sldId id="868" r:id="rId598"/>
    <p:sldId id="870" r:id="rId599"/>
    <p:sldId id="1605" r:id="rId600"/>
    <p:sldId id="869" r:id="rId601"/>
    <p:sldId id="871" r:id="rId602"/>
    <p:sldId id="873" r:id="rId603"/>
    <p:sldId id="1606" r:id="rId604"/>
    <p:sldId id="872" r:id="rId605"/>
    <p:sldId id="874" r:id="rId606"/>
    <p:sldId id="876" r:id="rId607"/>
    <p:sldId id="1607" r:id="rId608"/>
    <p:sldId id="875" r:id="rId609"/>
    <p:sldId id="877" r:id="rId610"/>
    <p:sldId id="879" r:id="rId611"/>
    <p:sldId id="1608" r:id="rId612"/>
    <p:sldId id="878" r:id="rId613"/>
    <p:sldId id="880" r:id="rId614"/>
    <p:sldId id="882" r:id="rId615"/>
    <p:sldId id="1609" r:id="rId616"/>
    <p:sldId id="881" r:id="rId617"/>
    <p:sldId id="883" r:id="rId618"/>
    <p:sldId id="1188" r:id="rId619"/>
    <p:sldId id="1610" r:id="rId620"/>
    <p:sldId id="884" r:id="rId621"/>
    <p:sldId id="886" r:id="rId622"/>
    <p:sldId id="888" r:id="rId623"/>
    <p:sldId id="1611" r:id="rId624"/>
    <p:sldId id="887" r:id="rId625"/>
    <p:sldId id="889" r:id="rId626"/>
    <p:sldId id="891" r:id="rId627"/>
    <p:sldId id="1612" r:id="rId628"/>
    <p:sldId id="890" r:id="rId629"/>
    <p:sldId id="892" r:id="rId630"/>
    <p:sldId id="894" r:id="rId631"/>
    <p:sldId id="1613" r:id="rId632"/>
    <p:sldId id="893" r:id="rId633"/>
    <p:sldId id="895" r:id="rId634"/>
    <p:sldId id="1189" r:id="rId635"/>
    <p:sldId id="1614" r:id="rId636"/>
    <p:sldId id="896" r:id="rId637"/>
    <p:sldId id="898" r:id="rId638"/>
    <p:sldId id="900" r:id="rId639"/>
    <p:sldId id="1615" r:id="rId640"/>
    <p:sldId id="899" r:id="rId641"/>
    <p:sldId id="901" r:id="rId642"/>
    <p:sldId id="903" r:id="rId643"/>
    <p:sldId id="1616" r:id="rId644"/>
    <p:sldId id="902" r:id="rId645"/>
    <p:sldId id="904" r:id="rId646"/>
    <p:sldId id="1026" r:id="rId6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ferSingleView="1">
    <p:restoredLeft sz="32908" autoAdjust="0"/>
    <p:restoredTop sz="90878" autoAdjust="0"/>
  </p:normalViewPr>
  <p:slideViewPr>
    <p:cSldViewPr>
      <p:cViewPr varScale="1">
        <p:scale>
          <a:sx n="121" d="100"/>
          <a:sy n="121" d="100"/>
        </p:scale>
        <p:origin x="-11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53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531" Type="http://schemas.openxmlformats.org/officeDocument/2006/relationships/slide" Target="slides/slide530.xml"/><Relationship Id="rId573" Type="http://schemas.openxmlformats.org/officeDocument/2006/relationships/slide" Target="slides/slide572.xml"/><Relationship Id="rId629" Type="http://schemas.openxmlformats.org/officeDocument/2006/relationships/slide" Target="slides/slide628.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640" Type="http://schemas.openxmlformats.org/officeDocument/2006/relationships/slide" Target="slides/slide639.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00" Type="http://schemas.openxmlformats.org/officeDocument/2006/relationships/slide" Target="slides/slide499.xml"/><Relationship Id="rId542" Type="http://schemas.openxmlformats.org/officeDocument/2006/relationships/slide" Target="slides/slide541.xml"/><Relationship Id="rId584" Type="http://schemas.openxmlformats.org/officeDocument/2006/relationships/slide" Target="slides/slide583.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651" Type="http://schemas.openxmlformats.org/officeDocument/2006/relationships/tableStyles" Target="tableStyle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511" Type="http://schemas.openxmlformats.org/officeDocument/2006/relationships/slide" Target="slides/slide510.xml"/><Relationship Id="rId553" Type="http://schemas.openxmlformats.org/officeDocument/2006/relationships/slide" Target="slides/slide552.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595" Type="http://schemas.openxmlformats.org/officeDocument/2006/relationships/slide" Target="slides/slide594.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620" Type="http://schemas.openxmlformats.org/officeDocument/2006/relationships/slide" Target="slides/slide619.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22" Type="http://schemas.openxmlformats.org/officeDocument/2006/relationships/slide" Target="slides/slide52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564" Type="http://schemas.openxmlformats.org/officeDocument/2006/relationships/slide" Target="slides/slide563.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631" Type="http://schemas.openxmlformats.org/officeDocument/2006/relationships/slide" Target="slides/slide630.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533" Type="http://schemas.openxmlformats.org/officeDocument/2006/relationships/slide" Target="slides/slide532.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600" Type="http://schemas.openxmlformats.org/officeDocument/2006/relationships/slide" Target="slides/slide599.xml"/><Relationship Id="rId642" Type="http://schemas.openxmlformats.org/officeDocument/2006/relationships/slide" Target="slides/slide641.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44" Type="http://schemas.openxmlformats.org/officeDocument/2006/relationships/slide" Target="slides/slide543.xml"/><Relationship Id="rId586" Type="http://schemas.openxmlformats.org/officeDocument/2006/relationships/slide" Target="slides/slide585.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611" Type="http://schemas.openxmlformats.org/officeDocument/2006/relationships/slide" Target="slides/slide610.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555" Type="http://schemas.openxmlformats.org/officeDocument/2006/relationships/slide" Target="slides/slide554.xml"/><Relationship Id="rId597" Type="http://schemas.openxmlformats.org/officeDocument/2006/relationships/slide" Target="slides/slide596.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566" Type="http://schemas.openxmlformats.org/officeDocument/2006/relationships/slide" Target="slides/slide565.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633" Type="http://schemas.openxmlformats.org/officeDocument/2006/relationships/slide" Target="slides/slide632.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577" Type="http://schemas.openxmlformats.org/officeDocument/2006/relationships/slide" Target="slides/slide576.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644" Type="http://schemas.openxmlformats.org/officeDocument/2006/relationships/slide" Target="slides/slide643.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588" Type="http://schemas.openxmlformats.org/officeDocument/2006/relationships/slide" Target="slides/slide587.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613" Type="http://schemas.openxmlformats.org/officeDocument/2006/relationships/slide" Target="slides/slide612.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599" Type="http://schemas.openxmlformats.org/officeDocument/2006/relationships/slide" Target="slides/slide598.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624" Type="http://schemas.openxmlformats.org/officeDocument/2006/relationships/slide" Target="slides/slide623.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635" Type="http://schemas.openxmlformats.org/officeDocument/2006/relationships/slide" Target="slides/slide634.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slide" Target="slides/slide578.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590" Type="http://schemas.openxmlformats.org/officeDocument/2006/relationships/slide" Target="slides/slide589.xml"/><Relationship Id="rId604" Type="http://schemas.openxmlformats.org/officeDocument/2006/relationships/slide" Target="slides/slide603.xml"/><Relationship Id="rId646" Type="http://schemas.openxmlformats.org/officeDocument/2006/relationships/slide" Target="slides/slide645.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517" Type="http://schemas.openxmlformats.org/officeDocument/2006/relationships/slide" Target="slides/slide516.xml"/><Relationship Id="rId538" Type="http://schemas.openxmlformats.org/officeDocument/2006/relationships/slide" Target="slides/slide537.xml"/><Relationship Id="rId559" Type="http://schemas.openxmlformats.org/officeDocument/2006/relationships/slide" Target="slides/slide558.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570" Type="http://schemas.openxmlformats.org/officeDocument/2006/relationships/slide" Target="slides/slide569.xml"/><Relationship Id="rId591" Type="http://schemas.openxmlformats.org/officeDocument/2006/relationships/slide" Target="slides/slide590.xml"/><Relationship Id="rId605" Type="http://schemas.openxmlformats.org/officeDocument/2006/relationships/slide" Target="slides/slide604.xml"/><Relationship Id="rId626" Type="http://schemas.openxmlformats.org/officeDocument/2006/relationships/slide" Target="slides/slide625.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647" Type="http://schemas.openxmlformats.org/officeDocument/2006/relationships/slide" Target="slides/slide646.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493" Type="http://schemas.openxmlformats.org/officeDocument/2006/relationships/slide" Target="slides/slide492.xml"/><Relationship Id="rId507" Type="http://schemas.openxmlformats.org/officeDocument/2006/relationships/slide" Target="slides/slide506.xml"/><Relationship Id="rId528" Type="http://schemas.openxmlformats.org/officeDocument/2006/relationships/slide" Target="slides/slide527.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581" Type="http://schemas.openxmlformats.org/officeDocument/2006/relationships/slide" Target="slides/slide58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616" Type="http://schemas.openxmlformats.org/officeDocument/2006/relationships/slide" Target="slides/slide615.xml"/><Relationship Id="rId637" Type="http://schemas.openxmlformats.org/officeDocument/2006/relationships/slide" Target="slides/slide636.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518" Type="http://schemas.openxmlformats.org/officeDocument/2006/relationships/slide" Target="slides/slide517.xml"/><Relationship Id="rId539" Type="http://schemas.openxmlformats.org/officeDocument/2006/relationships/slide" Target="slides/slide53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550" Type="http://schemas.openxmlformats.org/officeDocument/2006/relationships/slide" Target="slides/slide549.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571" Type="http://schemas.openxmlformats.org/officeDocument/2006/relationships/slide" Target="slides/slide570.xml"/><Relationship Id="rId592" Type="http://schemas.openxmlformats.org/officeDocument/2006/relationships/slide" Target="slides/slide591.xml"/><Relationship Id="rId606" Type="http://schemas.openxmlformats.org/officeDocument/2006/relationships/slide" Target="slides/slide605.xml"/><Relationship Id="rId627" Type="http://schemas.openxmlformats.org/officeDocument/2006/relationships/slide" Target="slides/slide626.xml"/><Relationship Id="rId648" Type="http://schemas.openxmlformats.org/officeDocument/2006/relationships/presProps" Target="presProps.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494" Type="http://schemas.openxmlformats.org/officeDocument/2006/relationships/slide" Target="slides/slide493.xml"/><Relationship Id="rId508" Type="http://schemas.openxmlformats.org/officeDocument/2006/relationships/slide" Target="slides/slide507.xml"/><Relationship Id="rId529" Type="http://schemas.openxmlformats.org/officeDocument/2006/relationships/slide" Target="slides/slide52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40" Type="http://schemas.openxmlformats.org/officeDocument/2006/relationships/slide" Target="slides/slide539.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561" Type="http://schemas.openxmlformats.org/officeDocument/2006/relationships/slide" Target="slides/slide560.xml"/><Relationship Id="rId582" Type="http://schemas.openxmlformats.org/officeDocument/2006/relationships/slide" Target="slides/slide581.xml"/><Relationship Id="rId617" Type="http://schemas.openxmlformats.org/officeDocument/2006/relationships/slide" Target="slides/slide616.xml"/><Relationship Id="rId638" Type="http://schemas.openxmlformats.org/officeDocument/2006/relationships/slide" Target="slides/slide637.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519" Type="http://schemas.openxmlformats.org/officeDocument/2006/relationships/slide" Target="slides/slide518.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530" Type="http://schemas.openxmlformats.org/officeDocument/2006/relationships/slide" Target="slides/slide529.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551" Type="http://schemas.openxmlformats.org/officeDocument/2006/relationships/slide" Target="slides/slide550.xml"/><Relationship Id="rId572" Type="http://schemas.openxmlformats.org/officeDocument/2006/relationships/slide" Target="slides/slide571.xml"/><Relationship Id="rId593" Type="http://schemas.openxmlformats.org/officeDocument/2006/relationships/slide" Target="slides/slide592.xml"/><Relationship Id="rId607" Type="http://schemas.openxmlformats.org/officeDocument/2006/relationships/slide" Target="slides/slide606.xml"/><Relationship Id="rId628" Type="http://schemas.openxmlformats.org/officeDocument/2006/relationships/slide" Target="slides/slide627.xml"/><Relationship Id="rId64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509" Type="http://schemas.openxmlformats.org/officeDocument/2006/relationships/slide" Target="slides/slide508.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520" Type="http://schemas.openxmlformats.org/officeDocument/2006/relationships/slide" Target="slides/slide519.xml"/><Relationship Id="rId541" Type="http://schemas.openxmlformats.org/officeDocument/2006/relationships/slide" Target="slides/slide540.xml"/><Relationship Id="rId562" Type="http://schemas.openxmlformats.org/officeDocument/2006/relationships/slide" Target="slides/slide561.xml"/><Relationship Id="rId583" Type="http://schemas.openxmlformats.org/officeDocument/2006/relationships/slide" Target="slides/slide582.xml"/><Relationship Id="rId618" Type="http://schemas.openxmlformats.org/officeDocument/2006/relationships/slide" Target="slides/slide617.xml"/><Relationship Id="rId639" Type="http://schemas.openxmlformats.org/officeDocument/2006/relationships/slide" Target="slides/slide63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650" Type="http://schemas.openxmlformats.org/officeDocument/2006/relationships/theme" Target="theme/theme1.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slide" Target="slides/slide593.xml"/><Relationship Id="rId608" Type="http://schemas.openxmlformats.org/officeDocument/2006/relationships/slide" Target="slides/slide60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619" Type="http://schemas.openxmlformats.org/officeDocument/2006/relationships/slide" Target="slides/slide61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630" Type="http://schemas.openxmlformats.org/officeDocument/2006/relationships/slide" Target="slides/slide629.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641" Type="http://schemas.openxmlformats.org/officeDocument/2006/relationships/slide" Target="slides/slide640.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610" Type="http://schemas.openxmlformats.org/officeDocument/2006/relationships/slide" Target="slides/slide609.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621" Type="http://schemas.openxmlformats.org/officeDocument/2006/relationships/slide" Target="slides/slide620.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632" Type="http://schemas.openxmlformats.org/officeDocument/2006/relationships/slide" Target="slides/slide63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643" Type="http://schemas.openxmlformats.org/officeDocument/2006/relationships/slide" Target="slides/slide642.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slide" Target="slides/slide622.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slide" Target="slides/slide644.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6344-F034-4015-825A-5944E3155B6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1A9C0D-08F4-4BAA-9E34-7FB89AB5AD1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D61678-7C60-46BC-8809-8859D8ACB0B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489A156-091F-4A93-AE8D-4FF7F2D3D0B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D937936-20D8-49A3-9DF6-EDCB7CB5DCD9}"/>
              </a:ext>
            </a:extLst>
          </p:cNvPr>
          <p:cNvSpPr>
            <a:spLocks noGrp="1"/>
          </p:cNvSpPr>
          <p:nvPr>
            <p:ph type="sldNum" sz="quarter" idx="12"/>
          </p:nvPr>
        </p:nvSpPr>
        <p:spPr/>
        <p:txBody>
          <a:bodyPr/>
          <a:lstStyle>
            <a:lvl1pPr>
              <a:defRPr/>
            </a:lvl1pPr>
          </a:lstStyle>
          <a:p>
            <a:fld id="{5D39E9B9-A92C-4AA7-BAA3-1906C8208DCE}" type="slidenum">
              <a:rPr lang="en-US" altLang="en-US"/>
              <a:pPr/>
              <a:t>‹#›</a:t>
            </a:fld>
            <a:endParaRPr lang="en-US" altLang="en-US"/>
          </a:p>
        </p:txBody>
      </p:sp>
    </p:spTree>
    <p:extLst>
      <p:ext uri="{BB962C8B-B14F-4D97-AF65-F5344CB8AC3E}">
        <p14:creationId xmlns:p14="http://schemas.microsoft.com/office/powerpoint/2010/main" val="1525976791"/>
      </p:ext>
    </p:extLst>
  </p:cSld>
  <p:clrMapOvr>
    <a:masterClrMapping/>
  </p:clrMapOvr>
  <p:transition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645C-68F2-4E38-8919-314CFE2CD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A2206-2FB9-4BA8-B696-D0C7ED427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03517-AC0F-4E47-AA02-220A613CD72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567904C-F601-4681-8423-C35F82E165C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83490F2-8EE9-414D-BEA6-CDFD647B000E}"/>
              </a:ext>
            </a:extLst>
          </p:cNvPr>
          <p:cNvSpPr>
            <a:spLocks noGrp="1"/>
          </p:cNvSpPr>
          <p:nvPr>
            <p:ph type="sldNum" sz="quarter" idx="12"/>
          </p:nvPr>
        </p:nvSpPr>
        <p:spPr/>
        <p:txBody>
          <a:bodyPr/>
          <a:lstStyle>
            <a:lvl1pPr>
              <a:defRPr/>
            </a:lvl1pPr>
          </a:lstStyle>
          <a:p>
            <a:fld id="{39089436-49C8-4C03-A01A-4A19EB43ADA0}" type="slidenum">
              <a:rPr lang="en-US" altLang="en-US"/>
              <a:pPr/>
              <a:t>‹#›</a:t>
            </a:fld>
            <a:endParaRPr lang="en-US" altLang="en-US"/>
          </a:p>
        </p:txBody>
      </p:sp>
    </p:spTree>
    <p:extLst>
      <p:ext uri="{BB962C8B-B14F-4D97-AF65-F5344CB8AC3E}">
        <p14:creationId xmlns:p14="http://schemas.microsoft.com/office/powerpoint/2010/main" val="1217445835"/>
      </p:ext>
    </p:extLst>
  </p:cSld>
  <p:clrMapOvr>
    <a:masterClrMapping/>
  </p:clrMapOvr>
  <p:transition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D5627B-98F2-46D8-8401-83197A5F1D26}"/>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72EAF7-7E25-4E02-8B61-4D0EB6553138}"/>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A690E-00BF-45D5-BE26-7201F5B4BC8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35603F3-AF42-4E65-ABA6-342F40DE73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0061F5D-CFEF-4569-A429-CCBD8987124E}"/>
              </a:ext>
            </a:extLst>
          </p:cNvPr>
          <p:cNvSpPr>
            <a:spLocks noGrp="1"/>
          </p:cNvSpPr>
          <p:nvPr>
            <p:ph type="sldNum" sz="quarter" idx="12"/>
          </p:nvPr>
        </p:nvSpPr>
        <p:spPr/>
        <p:txBody>
          <a:bodyPr/>
          <a:lstStyle>
            <a:lvl1pPr>
              <a:defRPr/>
            </a:lvl1pPr>
          </a:lstStyle>
          <a:p>
            <a:fld id="{E851E996-8A8F-41FA-81CB-1A9ED994742E}" type="slidenum">
              <a:rPr lang="en-US" altLang="en-US"/>
              <a:pPr/>
              <a:t>‹#›</a:t>
            </a:fld>
            <a:endParaRPr lang="en-US" altLang="en-US"/>
          </a:p>
        </p:txBody>
      </p:sp>
    </p:spTree>
    <p:extLst>
      <p:ext uri="{BB962C8B-B14F-4D97-AF65-F5344CB8AC3E}">
        <p14:creationId xmlns:p14="http://schemas.microsoft.com/office/powerpoint/2010/main" val="3542582193"/>
      </p:ext>
    </p:extLst>
  </p:cSld>
  <p:clrMapOvr>
    <a:masterClrMapping/>
  </p:clrMapOvr>
  <p:transition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CBEC-523D-415F-AB4E-0C908DCD5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9B75E-87FF-4261-A102-47E45F62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A315-A2A7-4B30-A590-6636BA534ED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CA8F58B-46E5-46DB-A31F-EDF35BA6949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76D7903-667D-4FE0-AE1C-ABD0ECFF6307}"/>
              </a:ext>
            </a:extLst>
          </p:cNvPr>
          <p:cNvSpPr>
            <a:spLocks noGrp="1"/>
          </p:cNvSpPr>
          <p:nvPr>
            <p:ph type="sldNum" sz="quarter" idx="12"/>
          </p:nvPr>
        </p:nvSpPr>
        <p:spPr/>
        <p:txBody>
          <a:bodyPr/>
          <a:lstStyle>
            <a:lvl1pPr>
              <a:defRPr/>
            </a:lvl1pPr>
          </a:lstStyle>
          <a:p>
            <a:fld id="{9E9298D8-A467-4FE6-A92F-7FF336211509}" type="slidenum">
              <a:rPr lang="en-US" altLang="en-US"/>
              <a:pPr/>
              <a:t>‹#›</a:t>
            </a:fld>
            <a:endParaRPr lang="en-US" altLang="en-US"/>
          </a:p>
        </p:txBody>
      </p:sp>
    </p:spTree>
    <p:extLst>
      <p:ext uri="{BB962C8B-B14F-4D97-AF65-F5344CB8AC3E}">
        <p14:creationId xmlns:p14="http://schemas.microsoft.com/office/powerpoint/2010/main" val="1223064096"/>
      </p:ext>
    </p:extLst>
  </p:cSld>
  <p:clrMapOvr>
    <a:masterClrMapping/>
  </p:clrMapOvr>
  <p:transition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E407-DD23-4F37-BE87-5F8056AF2EC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C6CB71-1A20-4319-A40F-2F86FDC53E8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32511DD-66FC-495C-A700-5F58D21A3E2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7341D65-8597-4C8E-9FFE-6942E4260CF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1C619AF-0FEC-41EC-A879-EE5EF4EF7A91}"/>
              </a:ext>
            </a:extLst>
          </p:cNvPr>
          <p:cNvSpPr>
            <a:spLocks noGrp="1"/>
          </p:cNvSpPr>
          <p:nvPr>
            <p:ph type="sldNum" sz="quarter" idx="12"/>
          </p:nvPr>
        </p:nvSpPr>
        <p:spPr/>
        <p:txBody>
          <a:bodyPr/>
          <a:lstStyle>
            <a:lvl1pPr>
              <a:defRPr/>
            </a:lvl1pPr>
          </a:lstStyle>
          <a:p>
            <a:fld id="{31000699-9B5E-4D80-AF47-F2955C38297E}" type="slidenum">
              <a:rPr lang="en-US" altLang="en-US"/>
              <a:pPr/>
              <a:t>‹#›</a:t>
            </a:fld>
            <a:endParaRPr lang="en-US" altLang="en-US"/>
          </a:p>
        </p:txBody>
      </p:sp>
    </p:spTree>
    <p:extLst>
      <p:ext uri="{BB962C8B-B14F-4D97-AF65-F5344CB8AC3E}">
        <p14:creationId xmlns:p14="http://schemas.microsoft.com/office/powerpoint/2010/main" val="2635215057"/>
      </p:ext>
    </p:extLst>
  </p:cSld>
  <p:clrMapOvr>
    <a:masterClrMapping/>
  </p:clrMapOvr>
  <p:transition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F2E5-11BE-4062-ABB8-F3240C764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D6B689-9725-4057-92F5-8B885B1180FA}"/>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9E1E53-F17E-4CB5-9F0D-9C1CAAFF714C}"/>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CE7D6D-1394-49E4-940D-F188A719DA8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75FA2B7-9388-47B9-A5D1-E826CB5ADE7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6DA6C78-B6D0-4D6E-9FE0-1E33A6AB9FB0}"/>
              </a:ext>
            </a:extLst>
          </p:cNvPr>
          <p:cNvSpPr>
            <a:spLocks noGrp="1"/>
          </p:cNvSpPr>
          <p:nvPr>
            <p:ph type="sldNum" sz="quarter" idx="12"/>
          </p:nvPr>
        </p:nvSpPr>
        <p:spPr/>
        <p:txBody>
          <a:bodyPr/>
          <a:lstStyle>
            <a:lvl1pPr>
              <a:defRPr/>
            </a:lvl1pPr>
          </a:lstStyle>
          <a:p>
            <a:fld id="{80D4E7CD-FBF3-47DA-879C-1A45E039F140}" type="slidenum">
              <a:rPr lang="en-US" altLang="en-US"/>
              <a:pPr/>
              <a:t>‹#›</a:t>
            </a:fld>
            <a:endParaRPr lang="en-US" altLang="en-US"/>
          </a:p>
        </p:txBody>
      </p:sp>
    </p:spTree>
    <p:extLst>
      <p:ext uri="{BB962C8B-B14F-4D97-AF65-F5344CB8AC3E}">
        <p14:creationId xmlns:p14="http://schemas.microsoft.com/office/powerpoint/2010/main" val="35866719"/>
      </p:ext>
    </p:extLst>
  </p:cSld>
  <p:clrMapOvr>
    <a:masterClrMapping/>
  </p:clrMapOvr>
  <p:transition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A30F-DA25-456D-B6F1-037E2860277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2AB28A-295B-4CE3-9C3C-907E02E69E0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7235C-82B3-440F-A901-44643892D7D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15C89B-19DA-43DE-8D55-41F3726FDA4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C47BCE-1F6A-42E4-938A-72CC3A0AE82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01B9ED-061B-4327-8A4D-5628F12AE12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C68D2AF7-B701-4D46-A47A-E498F4F676F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BA592C91-3DCD-48FA-8708-891FEF63241D}"/>
              </a:ext>
            </a:extLst>
          </p:cNvPr>
          <p:cNvSpPr>
            <a:spLocks noGrp="1"/>
          </p:cNvSpPr>
          <p:nvPr>
            <p:ph type="sldNum" sz="quarter" idx="12"/>
          </p:nvPr>
        </p:nvSpPr>
        <p:spPr/>
        <p:txBody>
          <a:bodyPr/>
          <a:lstStyle>
            <a:lvl1pPr>
              <a:defRPr/>
            </a:lvl1pPr>
          </a:lstStyle>
          <a:p>
            <a:fld id="{B49D6CDC-1CF1-4D5A-B8DA-171A018077CA}" type="slidenum">
              <a:rPr lang="en-US" altLang="en-US"/>
              <a:pPr/>
              <a:t>‹#›</a:t>
            </a:fld>
            <a:endParaRPr lang="en-US" altLang="en-US"/>
          </a:p>
        </p:txBody>
      </p:sp>
    </p:spTree>
    <p:extLst>
      <p:ext uri="{BB962C8B-B14F-4D97-AF65-F5344CB8AC3E}">
        <p14:creationId xmlns:p14="http://schemas.microsoft.com/office/powerpoint/2010/main" val="3838593096"/>
      </p:ext>
    </p:extLst>
  </p:cSld>
  <p:clrMapOvr>
    <a:masterClrMapping/>
  </p:clrMapOvr>
  <p:transition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C7B1-98E7-4901-86AD-41C6CCF656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237A23-E3C2-4BF5-9932-A7864C65DA55}"/>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459E69F0-8DB9-415A-92B9-09DBC3296C44}"/>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93DE153-74D1-4601-A176-520E59709537}"/>
              </a:ext>
            </a:extLst>
          </p:cNvPr>
          <p:cNvSpPr>
            <a:spLocks noGrp="1"/>
          </p:cNvSpPr>
          <p:nvPr>
            <p:ph type="sldNum" sz="quarter" idx="12"/>
          </p:nvPr>
        </p:nvSpPr>
        <p:spPr/>
        <p:txBody>
          <a:bodyPr/>
          <a:lstStyle>
            <a:lvl1pPr>
              <a:defRPr/>
            </a:lvl1pPr>
          </a:lstStyle>
          <a:p>
            <a:fld id="{8FF227F7-0225-421E-B564-E94F7294F90C}" type="slidenum">
              <a:rPr lang="en-US" altLang="en-US"/>
              <a:pPr/>
              <a:t>‹#›</a:t>
            </a:fld>
            <a:endParaRPr lang="en-US" altLang="en-US"/>
          </a:p>
        </p:txBody>
      </p:sp>
    </p:spTree>
    <p:extLst>
      <p:ext uri="{BB962C8B-B14F-4D97-AF65-F5344CB8AC3E}">
        <p14:creationId xmlns:p14="http://schemas.microsoft.com/office/powerpoint/2010/main" val="2359918727"/>
      </p:ext>
    </p:extLst>
  </p:cSld>
  <p:clrMapOvr>
    <a:masterClrMapping/>
  </p:clrMapOvr>
  <p:transition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4907CA-7DB8-4D86-93AE-CF55A33BF82B}"/>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C99A377-724E-4712-B4A0-1868C0A7F58E}"/>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4986555-7DE0-4DAB-BB4F-7121F1B3688C}"/>
              </a:ext>
            </a:extLst>
          </p:cNvPr>
          <p:cNvSpPr>
            <a:spLocks noGrp="1"/>
          </p:cNvSpPr>
          <p:nvPr>
            <p:ph type="sldNum" sz="quarter" idx="12"/>
          </p:nvPr>
        </p:nvSpPr>
        <p:spPr/>
        <p:txBody>
          <a:bodyPr/>
          <a:lstStyle>
            <a:lvl1pPr>
              <a:defRPr/>
            </a:lvl1pPr>
          </a:lstStyle>
          <a:p>
            <a:fld id="{04A16BCE-ADE1-463C-96B4-89CEEAFF1C4B}" type="slidenum">
              <a:rPr lang="en-US" altLang="en-US"/>
              <a:pPr/>
              <a:t>‹#›</a:t>
            </a:fld>
            <a:endParaRPr lang="en-US" altLang="en-US"/>
          </a:p>
        </p:txBody>
      </p:sp>
    </p:spTree>
    <p:extLst>
      <p:ext uri="{BB962C8B-B14F-4D97-AF65-F5344CB8AC3E}">
        <p14:creationId xmlns:p14="http://schemas.microsoft.com/office/powerpoint/2010/main" val="3200213908"/>
      </p:ext>
    </p:extLst>
  </p:cSld>
  <p:clrMapOvr>
    <a:masterClrMapping/>
  </p:clrMapOvr>
  <p:transition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D92B-4F13-48A0-A476-509217528AF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1FC034-1436-4698-98BD-45F7C52DC1C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53B0A9-0D57-42CD-9518-7ECC30A221E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9618D-BE2B-4E0C-8A69-A5678E88F43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54BE2CE-DBA9-4973-B450-C4D3720BFF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25E9A62-FF84-433B-A446-9841EED92833}"/>
              </a:ext>
            </a:extLst>
          </p:cNvPr>
          <p:cNvSpPr>
            <a:spLocks noGrp="1"/>
          </p:cNvSpPr>
          <p:nvPr>
            <p:ph type="sldNum" sz="quarter" idx="12"/>
          </p:nvPr>
        </p:nvSpPr>
        <p:spPr/>
        <p:txBody>
          <a:bodyPr/>
          <a:lstStyle>
            <a:lvl1pPr>
              <a:defRPr/>
            </a:lvl1pPr>
          </a:lstStyle>
          <a:p>
            <a:fld id="{6DFDCC49-907D-46C8-8897-71B38822701F}" type="slidenum">
              <a:rPr lang="en-US" altLang="en-US"/>
              <a:pPr/>
              <a:t>‹#›</a:t>
            </a:fld>
            <a:endParaRPr lang="en-US" altLang="en-US"/>
          </a:p>
        </p:txBody>
      </p:sp>
    </p:spTree>
    <p:extLst>
      <p:ext uri="{BB962C8B-B14F-4D97-AF65-F5344CB8AC3E}">
        <p14:creationId xmlns:p14="http://schemas.microsoft.com/office/powerpoint/2010/main" val="2089455015"/>
      </p:ext>
    </p:extLst>
  </p:cSld>
  <p:clrMapOvr>
    <a:masterClrMapping/>
  </p:clrMapOvr>
  <p:transition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658C-2EBC-475A-8BC7-6B33857B15F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270AA9-B609-4D20-B2F2-BD90C50D8BB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32F179-DB73-4AA5-88A8-E2BD7BA0427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C2DC1-0B3F-4E6A-BF63-8154AF5185F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08FAE51-D9AA-40C6-80B1-3B87AA69934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09D6229-F97B-4573-8E3B-C23A3E2F7068}"/>
              </a:ext>
            </a:extLst>
          </p:cNvPr>
          <p:cNvSpPr>
            <a:spLocks noGrp="1"/>
          </p:cNvSpPr>
          <p:nvPr>
            <p:ph type="sldNum" sz="quarter" idx="12"/>
          </p:nvPr>
        </p:nvSpPr>
        <p:spPr/>
        <p:txBody>
          <a:bodyPr/>
          <a:lstStyle>
            <a:lvl1pPr>
              <a:defRPr/>
            </a:lvl1pPr>
          </a:lstStyle>
          <a:p>
            <a:fld id="{A81B5BEB-E624-404F-B61E-45489ED92692}" type="slidenum">
              <a:rPr lang="en-US" altLang="en-US"/>
              <a:pPr/>
              <a:t>‹#›</a:t>
            </a:fld>
            <a:endParaRPr lang="en-US" altLang="en-US"/>
          </a:p>
        </p:txBody>
      </p:sp>
    </p:spTree>
    <p:extLst>
      <p:ext uri="{BB962C8B-B14F-4D97-AF65-F5344CB8AC3E}">
        <p14:creationId xmlns:p14="http://schemas.microsoft.com/office/powerpoint/2010/main" val="884503937"/>
      </p:ext>
    </p:extLst>
  </p:cSld>
  <p:clrMapOvr>
    <a:masterClrMapping/>
  </p:clrMapOvr>
  <p:transition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23F5984-8277-4050-8859-D7F2B51B2ED5}"/>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1C2247A-3123-48EE-8644-10D330BCAD1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4138EEA-A7E9-46FB-AA86-0F7DF2881C71}"/>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CEB13C18-43FD-4E38-835C-58797743F4C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4CC8643D-5C2A-4278-BDEC-E6F9B57B2C39}"/>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1C4F39B-A207-4DF0-8771-A3023120487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0">
    <p:wipe dir="r"/>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panose="02020603050405020304" pitchFamily="18" charset="0"/>
        </a:defRPr>
      </a:lvl2pPr>
      <a:lvl3pPr algn="ctr" rtl="0" fontAlgn="base">
        <a:spcBef>
          <a:spcPct val="0"/>
        </a:spcBef>
        <a:spcAft>
          <a:spcPct val="0"/>
        </a:spcAft>
        <a:defRPr sz="4400">
          <a:solidFill>
            <a:schemeClr val="tx2"/>
          </a:solidFill>
          <a:latin typeface="Times" panose="02020603050405020304" pitchFamily="18" charset="0"/>
        </a:defRPr>
      </a:lvl3pPr>
      <a:lvl4pPr algn="ctr" rtl="0" fontAlgn="base">
        <a:spcBef>
          <a:spcPct val="0"/>
        </a:spcBef>
        <a:spcAft>
          <a:spcPct val="0"/>
        </a:spcAft>
        <a:defRPr sz="4400">
          <a:solidFill>
            <a:schemeClr val="tx2"/>
          </a:solidFill>
          <a:latin typeface="Times" panose="02020603050405020304" pitchFamily="18" charset="0"/>
        </a:defRPr>
      </a:lvl4pPr>
      <a:lvl5pPr algn="ctr" rtl="0" fontAlgn="base">
        <a:spcBef>
          <a:spcPct val="0"/>
        </a:spcBef>
        <a:spcAft>
          <a:spcPct val="0"/>
        </a:spcAft>
        <a:defRPr sz="4400">
          <a:solidFill>
            <a:schemeClr val="tx2"/>
          </a:solidFill>
          <a:latin typeface="Times" panose="02020603050405020304" pitchFamily="18" charset="0"/>
        </a:defRPr>
      </a:lvl5pPr>
      <a:lvl6pPr marL="457200" algn="ctr" rtl="0" fontAlgn="base">
        <a:spcBef>
          <a:spcPct val="0"/>
        </a:spcBef>
        <a:spcAft>
          <a:spcPct val="0"/>
        </a:spcAft>
        <a:defRPr sz="4400">
          <a:solidFill>
            <a:schemeClr val="tx2"/>
          </a:solidFill>
          <a:latin typeface="Times" panose="02020603050405020304" pitchFamily="18" charset="0"/>
        </a:defRPr>
      </a:lvl6pPr>
      <a:lvl7pPr marL="914400" algn="ctr" rtl="0" fontAlgn="base">
        <a:spcBef>
          <a:spcPct val="0"/>
        </a:spcBef>
        <a:spcAft>
          <a:spcPct val="0"/>
        </a:spcAft>
        <a:defRPr sz="4400">
          <a:solidFill>
            <a:schemeClr val="tx2"/>
          </a:solidFill>
          <a:latin typeface="Times" panose="02020603050405020304" pitchFamily="18" charset="0"/>
        </a:defRPr>
      </a:lvl7pPr>
      <a:lvl8pPr marL="1371600" algn="ctr" rtl="0" fontAlgn="base">
        <a:spcBef>
          <a:spcPct val="0"/>
        </a:spcBef>
        <a:spcAft>
          <a:spcPct val="0"/>
        </a:spcAft>
        <a:defRPr sz="4400">
          <a:solidFill>
            <a:schemeClr val="tx2"/>
          </a:solidFill>
          <a:latin typeface="Times" panose="02020603050405020304" pitchFamily="18" charset="0"/>
        </a:defRPr>
      </a:lvl8pPr>
      <a:lvl9pPr marL="1828800" algn="ctr" rtl="0" fontAlgn="base">
        <a:spcBef>
          <a:spcPct val="0"/>
        </a:spcBef>
        <a:spcAft>
          <a:spcPct val="0"/>
        </a:spcAft>
        <a:defRPr sz="4400">
          <a:solidFill>
            <a:schemeClr val="tx2"/>
          </a:solidFill>
          <a:latin typeface="Times"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FE04892-87AD-44E0-8BE4-8F58858B2600}"/>
              </a:ext>
            </a:extLst>
          </p:cNvPr>
          <p:cNvSpPr>
            <a:spLocks noGrp="1" noChangeArrowheads="1"/>
          </p:cNvSpPr>
          <p:nvPr>
            <p:ph type="ctrTitle"/>
          </p:nvPr>
        </p:nvSpPr>
        <p:spPr>
          <a:xfrm>
            <a:off x="685800" y="2286000"/>
            <a:ext cx="7772400" cy="1143000"/>
          </a:xfrm>
        </p:spPr>
        <p:txBody>
          <a:bodyPr anchor="ctr"/>
          <a:lstStyle/>
          <a:p>
            <a:r>
              <a:rPr lang="en-US" altLang="en-US" sz="4400"/>
              <a:t>Welcome to the alien object learning game!  In this game, you will learn the names of some alien objects.  At the end, you will be tested on what you have learned.  Good luck!</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a:extLst>
              <a:ext uri="{FF2B5EF4-FFF2-40B4-BE49-F238E27FC236}">
                <a16:creationId xmlns:a16="http://schemas.microsoft.com/office/drawing/2014/main" id="{34C81244-607C-4468-884E-6B4899F6382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6435" name="Rectangle 3">
            <a:extLst>
              <a:ext uri="{FF2B5EF4-FFF2-40B4-BE49-F238E27FC236}">
                <a16:creationId xmlns:a16="http://schemas.microsoft.com/office/drawing/2014/main" id="{2910A0F8-98BD-48C9-AE1B-1A048A933A8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a:extLst>
              <a:ext uri="{FF2B5EF4-FFF2-40B4-BE49-F238E27FC236}">
                <a16:creationId xmlns:a16="http://schemas.microsoft.com/office/drawing/2014/main" id="{D5600BDA-676C-4AED-9BDE-A1D636FB6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94E80723-C2DA-47CB-AACC-5DECF4B3E96B}"/>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a:extLst>
              <a:ext uri="{FF2B5EF4-FFF2-40B4-BE49-F238E27FC236}">
                <a16:creationId xmlns:a16="http://schemas.microsoft.com/office/drawing/2014/main" id="{DBAD8332-0594-42FE-8C0E-D1C86A4DE90B}"/>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7459" name="Rectangle 3">
            <a:extLst>
              <a:ext uri="{FF2B5EF4-FFF2-40B4-BE49-F238E27FC236}">
                <a16:creationId xmlns:a16="http://schemas.microsoft.com/office/drawing/2014/main" id="{1CD41998-D50E-4630-AC10-D3B192B8CE5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a:extLst>
              <a:ext uri="{FF2B5EF4-FFF2-40B4-BE49-F238E27FC236}">
                <a16:creationId xmlns:a16="http://schemas.microsoft.com/office/drawing/2014/main" id="{B2C9B145-8E74-4E9C-871A-671759666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D990A75-00BB-48E6-8E6A-B4774A46AC6B}"/>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Rectangle 2">
            <a:extLst>
              <a:ext uri="{FF2B5EF4-FFF2-40B4-BE49-F238E27FC236}">
                <a16:creationId xmlns:a16="http://schemas.microsoft.com/office/drawing/2014/main" id="{DCAFB932-DEA5-4ECE-BD2A-DA2183A406B3}"/>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8483" name="Rectangle 3">
            <a:extLst>
              <a:ext uri="{FF2B5EF4-FFF2-40B4-BE49-F238E27FC236}">
                <a16:creationId xmlns:a16="http://schemas.microsoft.com/office/drawing/2014/main" id="{4430B461-0D59-497C-BE95-9072C5501E16}"/>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a:extLst>
              <a:ext uri="{FF2B5EF4-FFF2-40B4-BE49-F238E27FC236}">
                <a16:creationId xmlns:a16="http://schemas.microsoft.com/office/drawing/2014/main" id="{003EB443-062F-4561-B859-D2D5196A8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0669C4E-99E3-4BD1-8BCA-1C59DD6579CE}"/>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836A4E80-A066-4397-9E57-7FF49FD18F39}"/>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a:extLst>
              <a:ext uri="{FF2B5EF4-FFF2-40B4-BE49-F238E27FC236}">
                <a16:creationId xmlns:a16="http://schemas.microsoft.com/office/drawing/2014/main" id="{A79B0E28-B7A4-4A39-8AA9-93542B0A1B8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9507" name="Rectangle 3">
            <a:extLst>
              <a:ext uri="{FF2B5EF4-FFF2-40B4-BE49-F238E27FC236}">
                <a16:creationId xmlns:a16="http://schemas.microsoft.com/office/drawing/2014/main" id="{DF8513E1-809E-4FF6-93F0-CA95D38C21B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a:extLst>
              <a:ext uri="{FF2B5EF4-FFF2-40B4-BE49-F238E27FC236}">
                <a16:creationId xmlns:a16="http://schemas.microsoft.com/office/drawing/2014/main" id="{098310E0-3F6E-4FBC-893E-1CB1B177B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a:extLst>
              <a:ext uri="{FF2B5EF4-FFF2-40B4-BE49-F238E27FC236}">
                <a16:creationId xmlns:a16="http://schemas.microsoft.com/office/drawing/2014/main" id="{449AA71D-0714-4529-BBC5-12126FF0E408}"/>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Rectangle 2">
            <a:extLst>
              <a:ext uri="{FF2B5EF4-FFF2-40B4-BE49-F238E27FC236}">
                <a16:creationId xmlns:a16="http://schemas.microsoft.com/office/drawing/2014/main" id="{FDD85E7C-2E0E-4E85-B1A3-CFA9A12F205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30531" name="Rectangle 3">
            <a:extLst>
              <a:ext uri="{FF2B5EF4-FFF2-40B4-BE49-F238E27FC236}">
                <a16:creationId xmlns:a16="http://schemas.microsoft.com/office/drawing/2014/main" id="{907DCD31-9EB1-47A8-9CAB-546F5611C09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a:extLst>
              <a:ext uri="{FF2B5EF4-FFF2-40B4-BE49-F238E27FC236}">
                <a16:creationId xmlns:a16="http://schemas.microsoft.com/office/drawing/2014/main" id="{0B1B78B3-7DF9-4F41-8F7B-A3BB3E06F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AF09091-9051-412B-A428-F05671FB9532}"/>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a:extLst>
              <a:ext uri="{FF2B5EF4-FFF2-40B4-BE49-F238E27FC236}">
                <a16:creationId xmlns:a16="http://schemas.microsoft.com/office/drawing/2014/main" id="{0AACCA29-FFE0-4A2C-AA9D-4776D32E7FA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03907" name="Rectangle 3">
            <a:extLst>
              <a:ext uri="{FF2B5EF4-FFF2-40B4-BE49-F238E27FC236}">
                <a16:creationId xmlns:a16="http://schemas.microsoft.com/office/drawing/2014/main" id="{0318366B-B2BC-4EF3-9E98-CF593D8DCF4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a:extLst>
              <a:ext uri="{FF2B5EF4-FFF2-40B4-BE49-F238E27FC236}">
                <a16:creationId xmlns:a16="http://schemas.microsoft.com/office/drawing/2014/main" id="{699A95CC-D0A1-4516-A462-DE8F7A3B063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31555" name="Rectangle 3">
            <a:extLst>
              <a:ext uri="{FF2B5EF4-FFF2-40B4-BE49-F238E27FC236}">
                <a16:creationId xmlns:a16="http://schemas.microsoft.com/office/drawing/2014/main" id="{D76BCDD6-7161-49E0-A276-E09AC07BED8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6" name="Picture 4">
            <a:extLst>
              <a:ext uri="{FF2B5EF4-FFF2-40B4-BE49-F238E27FC236}">
                <a16:creationId xmlns:a16="http://schemas.microsoft.com/office/drawing/2014/main" id="{3141C90B-1073-43B7-8949-C7F1F172E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EDE4FB2-CC61-4B2B-97B4-4132C2BE0824}"/>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a:extLst>
              <a:ext uri="{FF2B5EF4-FFF2-40B4-BE49-F238E27FC236}">
                <a16:creationId xmlns:a16="http://schemas.microsoft.com/office/drawing/2014/main" id="{49DD1229-231A-46AB-A536-96C7D106E21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33603" name="Rectangle 3">
            <a:extLst>
              <a:ext uri="{FF2B5EF4-FFF2-40B4-BE49-F238E27FC236}">
                <a16:creationId xmlns:a16="http://schemas.microsoft.com/office/drawing/2014/main" id="{2D2B63CE-2BFB-418C-A732-2A4CE81BC9B6}"/>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4418" name="Picture 2">
            <a:extLst>
              <a:ext uri="{FF2B5EF4-FFF2-40B4-BE49-F238E27FC236}">
                <a16:creationId xmlns:a16="http://schemas.microsoft.com/office/drawing/2014/main" id="{3344A13F-A109-4F90-9DCE-0BAF71345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a:extLst>
              <a:ext uri="{FF2B5EF4-FFF2-40B4-BE49-F238E27FC236}">
                <a16:creationId xmlns:a16="http://schemas.microsoft.com/office/drawing/2014/main" id="{D7194AC1-335A-45C0-BC00-F9C6402307F9}"/>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Rectangle 2">
            <a:extLst>
              <a:ext uri="{FF2B5EF4-FFF2-40B4-BE49-F238E27FC236}">
                <a16:creationId xmlns:a16="http://schemas.microsoft.com/office/drawing/2014/main" id="{F9D39FC4-E181-4C20-97FD-6D9060DE115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34627" name="Rectangle 3">
            <a:extLst>
              <a:ext uri="{FF2B5EF4-FFF2-40B4-BE49-F238E27FC236}">
                <a16:creationId xmlns:a16="http://schemas.microsoft.com/office/drawing/2014/main" id="{68E4135E-C068-4222-975A-6DED7B3474D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a:extLst>
              <a:ext uri="{FF2B5EF4-FFF2-40B4-BE49-F238E27FC236}">
                <a16:creationId xmlns:a16="http://schemas.microsoft.com/office/drawing/2014/main" id="{51A734B1-76EE-4923-A2F7-82EF09F0D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62DF0553-4837-4543-889B-336096EF4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ABC650C-D63E-4937-B7B5-62340AEBF947}"/>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a:extLst>
              <a:ext uri="{FF2B5EF4-FFF2-40B4-BE49-F238E27FC236}">
                <a16:creationId xmlns:a16="http://schemas.microsoft.com/office/drawing/2014/main" id="{F4CE6150-C471-40E0-8DCB-FA04D510CC8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35651" name="Rectangle 3">
            <a:extLst>
              <a:ext uri="{FF2B5EF4-FFF2-40B4-BE49-F238E27FC236}">
                <a16:creationId xmlns:a16="http://schemas.microsoft.com/office/drawing/2014/main" id="{25D8095A-88A0-453D-A58C-F06B9BCE339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a:extLst>
              <a:ext uri="{FF2B5EF4-FFF2-40B4-BE49-F238E27FC236}">
                <a16:creationId xmlns:a16="http://schemas.microsoft.com/office/drawing/2014/main" id="{A332581E-6AEE-4CCB-8A73-ED63E3675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a:extLst>
              <a:ext uri="{FF2B5EF4-FFF2-40B4-BE49-F238E27FC236}">
                <a16:creationId xmlns:a16="http://schemas.microsoft.com/office/drawing/2014/main" id="{A4D9997D-4441-4CF5-BEA7-6FC026B0DC7F}"/>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a:extLst>
              <a:ext uri="{FF2B5EF4-FFF2-40B4-BE49-F238E27FC236}">
                <a16:creationId xmlns:a16="http://schemas.microsoft.com/office/drawing/2014/main" id="{9383DC64-3B09-48EA-B837-452D7114A85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36675" name="Rectangle 3">
            <a:extLst>
              <a:ext uri="{FF2B5EF4-FFF2-40B4-BE49-F238E27FC236}">
                <a16:creationId xmlns:a16="http://schemas.microsoft.com/office/drawing/2014/main" id="{7679AA26-5156-4C5F-B40A-B98A83F3050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a:extLst>
              <a:ext uri="{FF2B5EF4-FFF2-40B4-BE49-F238E27FC236}">
                <a16:creationId xmlns:a16="http://schemas.microsoft.com/office/drawing/2014/main" id="{0EEE27F7-E7C3-4CE8-8601-21E2B134C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7DFFDB6-995C-4B17-A389-B1EB4F6CFE4F}"/>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a:extLst>
              <a:ext uri="{FF2B5EF4-FFF2-40B4-BE49-F238E27FC236}">
                <a16:creationId xmlns:a16="http://schemas.microsoft.com/office/drawing/2014/main" id="{F45B9A1A-8D34-4FCD-98C2-C9DE03F5E05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37699" name="Rectangle 3">
            <a:extLst>
              <a:ext uri="{FF2B5EF4-FFF2-40B4-BE49-F238E27FC236}">
                <a16:creationId xmlns:a16="http://schemas.microsoft.com/office/drawing/2014/main" id="{81AC7765-1EA2-425A-A6F6-DE6E6352AEC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a:extLst>
              <a:ext uri="{FF2B5EF4-FFF2-40B4-BE49-F238E27FC236}">
                <a16:creationId xmlns:a16="http://schemas.microsoft.com/office/drawing/2014/main" id="{0A8C95D7-3D9E-4A49-8413-987B4BD26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9BCB0666-DD80-4840-9199-43EB457AADBE}"/>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a:extLst>
              <a:ext uri="{FF2B5EF4-FFF2-40B4-BE49-F238E27FC236}">
                <a16:creationId xmlns:a16="http://schemas.microsoft.com/office/drawing/2014/main" id="{CEA63D2E-6376-4883-A1F2-10F563128FD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38723" name="Rectangle 3">
            <a:extLst>
              <a:ext uri="{FF2B5EF4-FFF2-40B4-BE49-F238E27FC236}">
                <a16:creationId xmlns:a16="http://schemas.microsoft.com/office/drawing/2014/main" id="{0928835D-0157-4868-AC0D-196903D91B0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a:extLst>
              <a:ext uri="{FF2B5EF4-FFF2-40B4-BE49-F238E27FC236}">
                <a16:creationId xmlns:a16="http://schemas.microsoft.com/office/drawing/2014/main" id="{34EE2E1E-D231-45F0-95B6-595D2E4C4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a:extLst>
              <a:ext uri="{FF2B5EF4-FFF2-40B4-BE49-F238E27FC236}">
                <a16:creationId xmlns:a16="http://schemas.microsoft.com/office/drawing/2014/main" id="{A5D0901D-2FFC-49E1-A1E2-4BED12033665}"/>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a:extLst>
              <a:ext uri="{FF2B5EF4-FFF2-40B4-BE49-F238E27FC236}">
                <a16:creationId xmlns:a16="http://schemas.microsoft.com/office/drawing/2014/main" id="{B47F9BCD-8AAD-4C1F-B683-5AF3F5994AE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39747" name="Rectangle 3">
            <a:extLst>
              <a:ext uri="{FF2B5EF4-FFF2-40B4-BE49-F238E27FC236}">
                <a16:creationId xmlns:a16="http://schemas.microsoft.com/office/drawing/2014/main" id="{3357EA60-6D91-4801-8F3F-FAC07BA8DFC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a:extLst>
              <a:ext uri="{FF2B5EF4-FFF2-40B4-BE49-F238E27FC236}">
                <a16:creationId xmlns:a16="http://schemas.microsoft.com/office/drawing/2014/main" id="{4E9AB6AE-DB01-4F45-A6AF-E26BB58FB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34CFE1D-A9CA-4685-99ED-5D8DCADC5C50}"/>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35096DBD-9E5F-40F4-81AA-1F4F2904E116}"/>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a:extLst>
              <a:ext uri="{FF2B5EF4-FFF2-40B4-BE49-F238E27FC236}">
                <a16:creationId xmlns:a16="http://schemas.microsoft.com/office/drawing/2014/main" id="{7A79892C-642C-4C69-B52A-7A9E424C7387}"/>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0771" name="Rectangle 3">
            <a:extLst>
              <a:ext uri="{FF2B5EF4-FFF2-40B4-BE49-F238E27FC236}">
                <a16:creationId xmlns:a16="http://schemas.microsoft.com/office/drawing/2014/main" id="{3AA7E7C2-97B3-4E0F-B683-D910ACDCBFA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1" name="Picture 3">
            <a:extLst>
              <a:ext uri="{FF2B5EF4-FFF2-40B4-BE49-F238E27FC236}">
                <a16:creationId xmlns:a16="http://schemas.microsoft.com/office/drawing/2014/main" id="{4398EE35-8CE5-4FAE-AA03-7A19EF4EB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5AF290A4-049B-4A31-88B2-5F92BA4BA972}"/>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4" name="Rectangle 2">
            <a:extLst>
              <a:ext uri="{FF2B5EF4-FFF2-40B4-BE49-F238E27FC236}">
                <a16:creationId xmlns:a16="http://schemas.microsoft.com/office/drawing/2014/main" id="{7FA921F0-49B4-4B3A-BF60-53078692222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1795" name="Rectangle 3">
            <a:extLst>
              <a:ext uri="{FF2B5EF4-FFF2-40B4-BE49-F238E27FC236}">
                <a16:creationId xmlns:a16="http://schemas.microsoft.com/office/drawing/2014/main" id="{65C14012-C907-4D16-9CE6-8F8A7468995E}"/>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2">
            <a:extLst>
              <a:ext uri="{FF2B5EF4-FFF2-40B4-BE49-F238E27FC236}">
                <a16:creationId xmlns:a16="http://schemas.microsoft.com/office/drawing/2014/main" id="{E2E82CED-6AFC-4EC6-9D5F-A6C9F29B8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a:extLst>
              <a:ext uri="{FF2B5EF4-FFF2-40B4-BE49-F238E27FC236}">
                <a16:creationId xmlns:a16="http://schemas.microsoft.com/office/drawing/2014/main" id="{7AB72FD9-876A-4DB2-BC4F-4D2F128C2FB6}"/>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a:extLst>
              <a:ext uri="{FF2B5EF4-FFF2-40B4-BE49-F238E27FC236}">
                <a16:creationId xmlns:a16="http://schemas.microsoft.com/office/drawing/2014/main" id="{D1094C8C-ED6C-4E40-82AB-739685F9DC21}"/>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04931" name="Rectangle 3">
            <a:extLst>
              <a:ext uri="{FF2B5EF4-FFF2-40B4-BE49-F238E27FC236}">
                <a16:creationId xmlns:a16="http://schemas.microsoft.com/office/drawing/2014/main" id="{17240A8E-EA14-4458-A2D6-A17671F12DB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a:extLst>
              <a:ext uri="{FF2B5EF4-FFF2-40B4-BE49-F238E27FC236}">
                <a16:creationId xmlns:a16="http://schemas.microsoft.com/office/drawing/2014/main" id="{AE07DCD7-B900-4301-AAAE-0524C4491B1B}"/>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2819" name="Rectangle 3">
            <a:extLst>
              <a:ext uri="{FF2B5EF4-FFF2-40B4-BE49-F238E27FC236}">
                <a16:creationId xmlns:a16="http://schemas.microsoft.com/office/drawing/2014/main" id="{20BCC95E-4565-4B8D-8BFC-C114574433D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a:extLst>
              <a:ext uri="{FF2B5EF4-FFF2-40B4-BE49-F238E27FC236}">
                <a16:creationId xmlns:a16="http://schemas.microsoft.com/office/drawing/2014/main" id="{715758DF-83E4-4D56-BC28-87DD78126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4189C855-3C1F-499E-A989-EEDB72F99DCC}"/>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a:extLst>
              <a:ext uri="{FF2B5EF4-FFF2-40B4-BE49-F238E27FC236}">
                <a16:creationId xmlns:a16="http://schemas.microsoft.com/office/drawing/2014/main" id="{AFD67B0C-2E26-4F27-968F-830602B85CF3}"/>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3843" name="Rectangle 3">
            <a:extLst>
              <a:ext uri="{FF2B5EF4-FFF2-40B4-BE49-F238E27FC236}">
                <a16:creationId xmlns:a16="http://schemas.microsoft.com/office/drawing/2014/main" id="{31135CE6-178F-47D9-AA8D-98BC84DA0AB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a:extLst>
              <a:ext uri="{FF2B5EF4-FFF2-40B4-BE49-F238E27FC236}">
                <a16:creationId xmlns:a16="http://schemas.microsoft.com/office/drawing/2014/main" id="{14152E2A-482E-49A5-BEEB-F43EE75D3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0F8C7781-2645-40A3-A608-F5177B522BA9}"/>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a:extLst>
              <a:ext uri="{FF2B5EF4-FFF2-40B4-BE49-F238E27FC236}">
                <a16:creationId xmlns:a16="http://schemas.microsoft.com/office/drawing/2014/main" id="{569BA4CD-6A00-47AF-B03C-6D63316741E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4867" name="Rectangle 3">
            <a:extLst>
              <a:ext uri="{FF2B5EF4-FFF2-40B4-BE49-F238E27FC236}">
                <a16:creationId xmlns:a16="http://schemas.microsoft.com/office/drawing/2014/main" id="{31056299-4B5B-4E13-8A13-A6FBFA56018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2">
            <a:extLst>
              <a:ext uri="{FF2B5EF4-FFF2-40B4-BE49-F238E27FC236}">
                <a16:creationId xmlns:a16="http://schemas.microsoft.com/office/drawing/2014/main" id="{9BD1BD44-93D4-419C-B4AC-D05FE7E8A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E682E19F-7753-4E97-BC64-CA3C1EF42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C945485F-ED73-4DF1-8451-9E16D907B91F}"/>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a:extLst>
              <a:ext uri="{FF2B5EF4-FFF2-40B4-BE49-F238E27FC236}">
                <a16:creationId xmlns:a16="http://schemas.microsoft.com/office/drawing/2014/main" id="{E2AFF3C2-30E7-4512-A73E-374AA801EEF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5891" name="Rectangle 3">
            <a:extLst>
              <a:ext uri="{FF2B5EF4-FFF2-40B4-BE49-F238E27FC236}">
                <a16:creationId xmlns:a16="http://schemas.microsoft.com/office/drawing/2014/main" id="{7F3E9910-1823-4D93-9480-C827160043D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a:extLst>
              <a:ext uri="{FF2B5EF4-FFF2-40B4-BE49-F238E27FC236}">
                <a16:creationId xmlns:a16="http://schemas.microsoft.com/office/drawing/2014/main" id="{EDCFD841-321B-4DC9-814A-CC821F3E0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0FF09667-B720-4939-82CE-760D9C707660}"/>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a:extLst>
              <a:ext uri="{FF2B5EF4-FFF2-40B4-BE49-F238E27FC236}">
                <a16:creationId xmlns:a16="http://schemas.microsoft.com/office/drawing/2014/main" id="{9B56DF0E-0BB7-404F-A5B5-4A750046E897}"/>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6915" name="Rectangle 3">
            <a:extLst>
              <a:ext uri="{FF2B5EF4-FFF2-40B4-BE49-F238E27FC236}">
                <a16:creationId xmlns:a16="http://schemas.microsoft.com/office/drawing/2014/main" id="{93C7A9CC-7B47-4EDE-BDDB-97ABE25677E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a:extLst>
              <a:ext uri="{FF2B5EF4-FFF2-40B4-BE49-F238E27FC236}">
                <a16:creationId xmlns:a16="http://schemas.microsoft.com/office/drawing/2014/main" id="{DCCBE622-91E1-4918-A37A-3A333DBBE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9FD25234-B610-49FC-AC3E-A1E0EEF781D7}"/>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a:extLst>
              <a:ext uri="{FF2B5EF4-FFF2-40B4-BE49-F238E27FC236}">
                <a16:creationId xmlns:a16="http://schemas.microsoft.com/office/drawing/2014/main" id="{7E1C0CCC-A37F-403D-8A2D-9CC8E1D08CBC}"/>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7939" name="Rectangle 3">
            <a:extLst>
              <a:ext uri="{FF2B5EF4-FFF2-40B4-BE49-F238E27FC236}">
                <a16:creationId xmlns:a16="http://schemas.microsoft.com/office/drawing/2014/main" id="{85815F91-79DC-4347-82EC-1AE21C0E8B82}"/>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a:extLst>
              <a:ext uri="{FF2B5EF4-FFF2-40B4-BE49-F238E27FC236}">
                <a16:creationId xmlns:a16="http://schemas.microsoft.com/office/drawing/2014/main" id="{8EFB4D58-B71A-4FE8-96A5-82CD43075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7077865E-B22A-4013-A3D6-1CA39A31515F}"/>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a:extLst>
              <a:ext uri="{FF2B5EF4-FFF2-40B4-BE49-F238E27FC236}">
                <a16:creationId xmlns:a16="http://schemas.microsoft.com/office/drawing/2014/main" id="{CBEE3793-99CA-4739-85A4-5C386B67FA1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8963" name="Rectangle 3">
            <a:extLst>
              <a:ext uri="{FF2B5EF4-FFF2-40B4-BE49-F238E27FC236}">
                <a16:creationId xmlns:a16="http://schemas.microsoft.com/office/drawing/2014/main" id="{019758D8-72E4-4298-AAE7-034BC94336D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a:extLst>
              <a:ext uri="{FF2B5EF4-FFF2-40B4-BE49-F238E27FC236}">
                <a16:creationId xmlns:a16="http://schemas.microsoft.com/office/drawing/2014/main" id="{85224D7B-45B6-4254-B444-912315980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a:extLst>
              <a:ext uri="{FF2B5EF4-FFF2-40B4-BE49-F238E27FC236}">
                <a16:creationId xmlns:a16="http://schemas.microsoft.com/office/drawing/2014/main" id="{CF0A9D29-8706-41DD-BE8C-62607B59B7A6}"/>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986" name="Rectangle 2">
            <a:extLst>
              <a:ext uri="{FF2B5EF4-FFF2-40B4-BE49-F238E27FC236}">
                <a16:creationId xmlns:a16="http://schemas.microsoft.com/office/drawing/2014/main" id="{182B03A9-4146-4414-BF6D-B8B2120F6683}"/>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49987" name="Rectangle 3">
            <a:extLst>
              <a:ext uri="{FF2B5EF4-FFF2-40B4-BE49-F238E27FC236}">
                <a16:creationId xmlns:a16="http://schemas.microsoft.com/office/drawing/2014/main" id="{750FDE2C-0018-4D6B-89CC-1A38C3D180D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a:extLst>
              <a:ext uri="{FF2B5EF4-FFF2-40B4-BE49-F238E27FC236}">
                <a16:creationId xmlns:a16="http://schemas.microsoft.com/office/drawing/2014/main" id="{43CC2941-4AB7-4FCA-B8E9-647182DA3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a:extLst>
              <a:ext uri="{FF2B5EF4-FFF2-40B4-BE49-F238E27FC236}">
                <a16:creationId xmlns:a16="http://schemas.microsoft.com/office/drawing/2014/main" id="{A9217492-3424-4E8F-B19B-A07BEBDDE431}"/>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F27177E1-CE46-4E7C-B1D0-DDFBD5805C1F}"/>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a:extLst>
              <a:ext uri="{FF2B5EF4-FFF2-40B4-BE49-F238E27FC236}">
                <a16:creationId xmlns:a16="http://schemas.microsoft.com/office/drawing/2014/main" id="{24B702B6-B0B0-4A1B-8C38-13F6E5D86311}"/>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51011" name="Rectangle 3">
            <a:extLst>
              <a:ext uri="{FF2B5EF4-FFF2-40B4-BE49-F238E27FC236}">
                <a16:creationId xmlns:a16="http://schemas.microsoft.com/office/drawing/2014/main" id="{7CBB4494-01E3-492C-952C-3782D0AE90A0}"/>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a:extLst>
              <a:ext uri="{FF2B5EF4-FFF2-40B4-BE49-F238E27FC236}">
                <a16:creationId xmlns:a16="http://schemas.microsoft.com/office/drawing/2014/main" id="{A85EDA87-38D6-4B82-A69B-12743D3D1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F57C807C-5265-4502-BD50-A4109D380EF2}"/>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a:extLst>
              <a:ext uri="{FF2B5EF4-FFF2-40B4-BE49-F238E27FC236}">
                <a16:creationId xmlns:a16="http://schemas.microsoft.com/office/drawing/2014/main" id="{F3D66AEA-6392-4007-8B99-8BEFD3628D1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52035" name="Rectangle 3">
            <a:extLst>
              <a:ext uri="{FF2B5EF4-FFF2-40B4-BE49-F238E27FC236}">
                <a16:creationId xmlns:a16="http://schemas.microsoft.com/office/drawing/2014/main" id="{500C0F84-EC37-457D-B7EA-800BC67E9126}"/>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2">
            <a:extLst>
              <a:ext uri="{FF2B5EF4-FFF2-40B4-BE49-F238E27FC236}">
                <a16:creationId xmlns:a16="http://schemas.microsoft.com/office/drawing/2014/main" id="{4EB86399-41C1-4745-8763-7D6C113C8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a:extLst>
              <a:ext uri="{FF2B5EF4-FFF2-40B4-BE49-F238E27FC236}">
                <a16:creationId xmlns:a16="http://schemas.microsoft.com/office/drawing/2014/main" id="{7E72305B-57D2-4B32-90B4-668B52EB2848}"/>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a:extLst>
              <a:ext uri="{FF2B5EF4-FFF2-40B4-BE49-F238E27FC236}">
                <a16:creationId xmlns:a16="http://schemas.microsoft.com/office/drawing/2014/main" id="{CD4EAC76-0B13-4A70-9411-DC079AAD4E5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654787" name="Rectangle 3">
            <a:extLst>
              <a:ext uri="{FF2B5EF4-FFF2-40B4-BE49-F238E27FC236}">
                <a16:creationId xmlns:a16="http://schemas.microsoft.com/office/drawing/2014/main" id="{7BB6F192-E745-46C3-AC72-F2759F4791C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a:extLst>
              <a:ext uri="{FF2B5EF4-FFF2-40B4-BE49-F238E27FC236}">
                <a16:creationId xmlns:a16="http://schemas.microsoft.com/office/drawing/2014/main" id="{E6DD0C5F-DE9D-499D-9A79-0D7FA91B9182}"/>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05955" name="Rectangle 3">
            <a:extLst>
              <a:ext uri="{FF2B5EF4-FFF2-40B4-BE49-F238E27FC236}">
                <a16:creationId xmlns:a16="http://schemas.microsoft.com/office/drawing/2014/main" id="{A000EF9F-6016-4CC0-917B-A6D87D67510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a:extLst>
              <a:ext uri="{FF2B5EF4-FFF2-40B4-BE49-F238E27FC236}">
                <a16:creationId xmlns:a16="http://schemas.microsoft.com/office/drawing/2014/main" id="{4A590F59-99BF-45BA-9D1A-F6F6576AC82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53059" name="Rectangle 3">
            <a:extLst>
              <a:ext uri="{FF2B5EF4-FFF2-40B4-BE49-F238E27FC236}">
                <a16:creationId xmlns:a16="http://schemas.microsoft.com/office/drawing/2014/main" id="{7D0F7B7D-A722-487C-8E18-C7A6C0B117B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a:extLst>
              <a:ext uri="{FF2B5EF4-FFF2-40B4-BE49-F238E27FC236}">
                <a16:creationId xmlns:a16="http://schemas.microsoft.com/office/drawing/2014/main" id="{57E5EB37-B325-42D7-91A1-9DACEF68B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77DAEFC6-F0A4-4CCF-AE60-18C212F226BE}"/>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a:extLst>
              <a:ext uri="{FF2B5EF4-FFF2-40B4-BE49-F238E27FC236}">
                <a16:creationId xmlns:a16="http://schemas.microsoft.com/office/drawing/2014/main" id="{AD52EEFB-9F54-4596-9355-47020CB5CCF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54083" name="Rectangle 3">
            <a:extLst>
              <a:ext uri="{FF2B5EF4-FFF2-40B4-BE49-F238E27FC236}">
                <a16:creationId xmlns:a16="http://schemas.microsoft.com/office/drawing/2014/main" id="{AF9228E8-9903-4517-AFE8-49D729BABB42}"/>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a:extLst>
              <a:ext uri="{FF2B5EF4-FFF2-40B4-BE49-F238E27FC236}">
                <a16:creationId xmlns:a16="http://schemas.microsoft.com/office/drawing/2014/main" id="{7636D218-9723-4C5E-ACC1-AFC0810F3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C0F8D99F-5020-47B4-B18C-105D94BD5849}"/>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a:extLst>
              <a:ext uri="{FF2B5EF4-FFF2-40B4-BE49-F238E27FC236}">
                <a16:creationId xmlns:a16="http://schemas.microsoft.com/office/drawing/2014/main" id="{52F48D5B-2C98-4B63-806F-F42876C64E3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55107" name="Rectangle 3">
            <a:extLst>
              <a:ext uri="{FF2B5EF4-FFF2-40B4-BE49-F238E27FC236}">
                <a16:creationId xmlns:a16="http://schemas.microsoft.com/office/drawing/2014/main" id="{6F7AB20C-7590-4181-AC80-678A58AE6D4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a:extLst>
              <a:ext uri="{FF2B5EF4-FFF2-40B4-BE49-F238E27FC236}">
                <a16:creationId xmlns:a16="http://schemas.microsoft.com/office/drawing/2014/main" id="{4D339E7A-DB52-4602-8F3C-90D953051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5E288448-58E6-48E8-9D6A-3DCD7781F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a:extLst>
              <a:ext uri="{FF2B5EF4-FFF2-40B4-BE49-F238E27FC236}">
                <a16:creationId xmlns:a16="http://schemas.microsoft.com/office/drawing/2014/main" id="{5712C9A6-6BA3-496C-B99C-6FB4C43753DA}"/>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a:extLst>
              <a:ext uri="{FF2B5EF4-FFF2-40B4-BE49-F238E27FC236}">
                <a16:creationId xmlns:a16="http://schemas.microsoft.com/office/drawing/2014/main" id="{A3F44771-C6E0-45DB-80C1-6AF8AD0C5408}"/>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56131" name="Rectangle 3">
            <a:extLst>
              <a:ext uri="{FF2B5EF4-FFF2-40B4-BE49-F238E27FC236}">
                <a16:creationId xmlns:a16="http://schemas.microsoft.com/office/drawing/2014/main" id="{807EDCDC-7207-4436-B5DE-7FA2A8E9ECC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a:extLst>
              <a:ext uri="{FF2B5EF4-FFF2-40B4-BE49-F238E27FC236}">
                <a16:creationId xmlns:a16="http://schemas.microsoft.com/office/drawing/2014/main" id="{715CBE73-D070-4882-8DAF-7E3ABA5A1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FF9CC950-C0F7-4D1E-A9BB-1C59B3AF274E}"/>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a:extLst>
              <a:ext uri="{FF2B5EF4-FFF2-40B4-BE49-F238E27FC236}">
                <a16:creationId xmlns:a16="http://schemas.microsoft.com/office/drawing/2014/main" id="{1104F8A7-9728-4597-9D0D-A5165D0A3D3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57155" name="Rectangle 3">
            <a:extLst>
              <a:ext uri="{FF2B5EF4-FFF2-40B4-BE49-F238E27FC236}">
                <a16:creationId xmlns:a16="http://schemas.microsoft.com/office/drawing/2014/main" id="{C6F286DD-2531-4960-A928-4AB9ABAC675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a:extLst>
              <a:ext uri="{FF2B5EF4-FFF2-40B4-BE49-F238E27FC236}">
                <a16:creationId xmlns:a16="http://schemas.microsoft.com/office/drawing/2014/main" id="{A636C20F-5AB2-470C-B974-DEA96D06E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5CF101AA-B95B-455F-A1E9-44596DCF0A9C}"/>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a:extLst>
              <a:ext uri="{FF2B5EF4-FFF2-40B4-BE49-F238E27FC236}">
                <a16:creationId xmlns:a16="http://schemas.microsoft.com/office/drawing/2014/main" id="{8DB688D1-EC6D-4C3E-9854-07AAA2D1027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58179" name="Rectangle 3">
            <a:extLst>
              <a:ext uri="{FF2B5EF4-FFF2-40B4-BE49-F238E27FC236}">
                <a16:creationId xmlns:a16="http://schemas.microsoft.com/office/drawing/2014/main" id="{3E413640-B495-4AE7-BC0D-71289A92B1F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4" name="Picture 2">
            <a:extLst>
              <a:ext uri="{FF2B5EF4-FFF2-40B4-BE49-F238E27FC236}">
                <a16:creationId xmlns:a16="http://schemas.microsoft.com/office/drawing/2014/main" id="{D2227253-DF6A-4931-A701-49181B355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a:extLst>
              <a:ext uri="{FF2B5EF4-FFF2-40B4-BE49-F238E27FC236}">
                <a16:creationId xmlns:a16="http://schemas.microsoft.com/office/drawing/2014/main" id="{7BE88E41-21CA-4D24-93F0-945B963E6993}"/>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a:extLst>
              <a:ext uri="{FF2B5EF4-FFF2-40B4-BE49-F238E27FC236}">
                <a16:creationId xmlns:a16="http://schemas.microsoft.com/office/drawing/2014/main" id="{54A66090-F8C9-4407-AFF2-015EE3E0043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59203" name="Rectangle 3">
            <a:extLst>
              <a:ext uri="{FF2B5EF4-FFF2-40B4-BE49-F238E27FC236}">
                <a16:creationId xmlns:a16="http://schemas.microsoft.com/office/drawing/2014/main" id="{4AB6D10C-4F2B-4CD6-8DF1-91A9586D278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2">
            <a:extLst>
              <a:ext uri="{FF2B5EF4-FFF2-40B4-BE49-F238E27FC236}">
                <a16:creationId xmlns:a16="http://schemas.microsoft.com/office/drawing/2014/main" id="{F49AAA58-FE6E-4AB7-B81B-DC51749DB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2FC733C1-37FC-440D-9E9E-700165BE8463}"/>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a:extLst>
              <a:ext uri="{FF2B5EF4-FFF2-40B4-BE49-F238E27FC236}">
                <a16:creationId xmlns:a16="http://schemas.microsoft.com/office/drawing/2014/main" id="{9D618608-5E10-49DD-851F-3DEB80958662}"/>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0227" name="Rectangle 3">
            <a:extLst>
              <a:ext uri="{FF2B5EF4-FFF2-40B4-BE49-F238E27FC236}">
                <a16:creationId xmlns:a16="http://schemas.microsoft.com/office/drawing/2014/main" id="{CDFE3389-2D87-48CB-B2C6-7EA74F46E13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8" name="Picture 2">
            <a:extLst>
              <a:ext uri="{FF2B5EF4-FFF2-40B4-BE49-F238E27FC236}">
                <a16:creationId xmlns:a16="http://schemas.microsoft.com/office/drawing/2014/main" id="{4D66C7F0-ADE4-4F71-BC06-A8E6EB569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10972FB-3FD9-4B1E-9F10-BCC7FF198935}"/>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E7CA7ABA-212C-4AB3-BB40-97DE3888C7FE}"/>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a:extLst>
              <a:ext uri="{FF2B5EF4-FFF2-40B4-BE49-F238E27FC236}">
                <a16:creationId xmlns:a16="http://schemas.microsoft.com/office/drawing/2014/main" id="{A39E3362-71AC-499D-8FA6-07E2F86887F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1251" name="Rectangle 3">
            <a:extLst>
              <a:ext uri="{FF2B5EF4-FFF2-40B4-BE49-F238E27FC236}">
                <a16:creationId xmlns:a16="http://schemas.microsoft.com/office/drawing/2014/main" id="{7612FCFF-8F8F-4BDE-B55B-4F7FD880B2C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2">
            <a:extLst>
              <a:ext uri="{FF2B5EF4-FFF2-40B4-BE49-F238E27FC236}">
                <a16:creationId xmlns:a16="http://schemas.microsoft.com/office/drawing/2014/main" id="{08BEED1D-4799-46F3-BD81-15D98A419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AA1D09B9-BF97-41CB-83AF-D1D8333B26CE}"/>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a:extLst>
              <a:ext uri="{FF2B5EF4-FFF2-40B4-BE49-F238E27FC236}">
                <a16:creationId xmlns:a16="http://schemas.microsoft.com/office/drawing/2014/main" id="{05AC9026-BC5D-4881-82E1-2CDC915899D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2275" name="Rectangle 3">
            <a:extLst>
              <a:ext uri="{FF2B5EF4-FFF2-40B4-BE49-F238E27FC236}">
                <a16:creationId xmlns:a16="http://schemas.microsoft.com/office/drawing/2014/main" id="{20AA6C1D-DFCA-4346-9B35-17EDE97A3BF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2" name="Picture 2">
            <a:extLst>
              <a:ext uri="{FF2B5EF4-FFF2-40B4-BE49-F238E27FC236}">
                <a16:creationId xmlns:a16="http://schemas.microsoft.com/office/drawing/2014/main" id="{0D721CA9-6391-45FC-9618-853C865B6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44C8F226-EE77-4A93-9ABC-FA6D87811D1D}"/>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a:extLst>
              <a:ext uri="{FF2B5EF4-FFF2-40B4-BE49-F238E27FC236}">
                <a16:creationId xmlns:a16="http://schemas.microsoft.com/office/drawing/2014/main" id="{F8CC12BC-C874-40D8-9F95-F452BFB2DBD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06979" name="Rectangle 3">
            <a:extLst>
              <a:ext uri="{FF2B5EF4-FFF2-40B4-BE49-F238E27FC236}">
                <a16:creationId xmlns:a16="http://schemas.microsoft.com/office/drawing/2014/main" id="{FE35E6BF-62E4-40E4-8554-9239B1803EA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298" name="Rectangle 2">
            <a:extLst>
              <a:ext uri="{FF2B5EF4-FFF2-40B4-BE49-F238E27FC236}">
                <a16:creationId xmlns:a16="http://schemas.microsoft.com/office/drawing/2014/main" id="{106237E2-12ED-4EA7-8832-4E0D7C938B02}"/>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3299" name="Rectangle 3">
            <a:extLst>
              <a:ext uri="{FF2B5EF4-FFF2-40B4-BE49-F238E27FC236}">
                <a16:creationId xmlns:a16="http://schemas.microsoft.com/office/drawing/2014/main" id="{B1C8C158-392A-46CE-BE82-FFDDEBE0014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2">
            <a:extLst>
              <a:ext uri="{FF2B5EF4-FFF2-40B4-BE49-F238E27FC236}">
                <a16:creationId xmlns:a16="http://schemas.microsoft.com/office/drawing/2014/main" id="{3CBEF617-77C8-412A-807B-0BDF94E8E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02663054-DB32-41AF-8C18-B3B82FEA9B99}"/>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a:extLst>
              <a:ext uri="{FF2B5EF4-FFF2-40B4-BE49-F238E27FC236}">
                <a16:creationId xmlns:a16="http://schemas.microsoft.com/office/drawing/2014/main" id="{455FD1B5-7621-4C81-9681-ED5214928627}"/>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4323" name="Rectangle 3">
            <a:extLst>
              <a:ext uri="{FF2B5EF4-FFF2-40B4-BE49-F238E27FC236}">
                <a16:creationId xmlns:a16="http://schemas.microsoft.com/office/drawing/2014/main" id="{7EE08070-BA62-4621-B65A-9EE4452B95D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2">
            <a:extLst>
              <a:ext uri="{FF2B5EF4-FFF2-40B4-BE49-F238E27FC236}">
                <a16:creationId xmlns:a16="http://schemas.microsoft.com/office/drawing/2014/main" id="{46BA3A26-443F-4E91-AD07-C6B3C4CE8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DDD12452-3F90-4E88-855C-993A19F96BF8}"/>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a:extLst>
              <a:ext uri="{FF2B5EF4-FFF2-40B4-BE49-F238E27FC236}">
                <a16:creationId xmlns:a16="http://schemas.microsoft.com/office/drawing/2014/main" id="{8132CCC2-83BE-43A5-A69B-5DE212A2BDB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5347" name="Rectangle 3">
            <a:extLst>
              <a:ext uri="{FF2B5EF4-FFF2-40B4-BE49-F238E27FC236}">
                <a16:creationId xmlns:a16="http://schemas.microsoft.com/office/drawing/2014/main" id="{09DBF352-0868-425A-9342-C81CDAD7A32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2">
            <a:extLst>
              <a:ext uri="{FF2B5EF4-FFF2-40B4-BE49-F238E27FC236}">
                <a16:creationId xmlns:a16="http://schemas.microsoft.com/office/drawing/2014/main" id="{32FADDC6-CA64-4D8D-9FE1-F71F5CC4A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A46196A2-6054-4371-B13C-435D5DA13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66A4C046-FFBB-41C9-8F7F-95399BB30C62}"/>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a:extLst>
              <a:ext uri="{FF2B5EF4-FFF2-40B4-BE49-F238E27FC236}">
                <a16:creationId xmlns:a16="http://schemas.microsoft.com/office/drawing/2014/main" id="{E2CABF51-C178-4684-89E2-591F1C45DA2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6371" name="Rectangle 3">
            <a:extLst>
              <a:ext uri="{FF2B5EF4-FFF2-40B4-BE49-F238E27FC236}">
                <a16:creationId xmlns:a16="http://schemas.microsoft.com/office/drawing/2014/main" id="{0572F047-8721-41FE-AA4F-79032CF2741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a:extLst>
              <a:ext uri="{FF2B5EF4-FFF2-40B4-BE49-F238E27FC236}">
                <a16:creationId xmlns:a16="http://schemas.microsoft.com/office/drawing/2014/main" id="{67D41889-7931-4A9D-87A4-54C0FB1D4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a:extLst>
              <a:ext uri="{FF2B5EF4-FFF2-40B4-BE49-F238E27FC236}">
                <a16:creationId xmlns:a16="http://schemas.microsoft.com/office/drawing/2014/main" id="{FDA85E01-7D98-466F-AEBA-23F3731753F8}"/>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Rectangle 2">
            <a:extLst>
              <a:ext uri="{FF2B5EF4-FFF2-40B4-BE49-F238E27FC236}">
                <a16:creationId xmlns:a16="http://schemas.microsoft.com/office/drawing/2014/main" id="{0A942785-259B-416E-A89B-CE044C0B2693}"/>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7395" name="Rectangle 3">
            <a:extLst>
              <a:ext uri="{FF2B5EF4-FFF2-40B4-BE49-F238E27FC236}">
                <a16:creationId xmlns:a16="http://schemas.microsoft.com/office/drawing/2014/main" id="{41B2260F-D7FB-4241-A77C-98D44DE8F0A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a:extLst>
              <a:ext uri="{FF2B5EF4-FFF2-40B4-BE49-F238E27FC236}">
                <a16:creationId xmlns:a16="http://schemas.microsoft.com/office/drawing/2014/main" id="{F187501D-BD28-4F87-9B10-190502949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86FAF91C-D195-4E37-99FD-3CF3F370D0F7}"/>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a:extLst>
              <a:ext uri="{FF2B5EF4-FFF2-40B4-BE49-F238E27FC236}">
                <a16:creationId xmlns:a16="http://schemas.microsoft.com/office/drawing/2014/main" id="{A73EF272-7C4C-4219-861B-79B29AA70DC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8419" name="Rectangle 3">
            <a:extLst>
              <a:ext uri="{FF2B5EF4-FFF2-40B4-BE49-F238E27FC236}">
                <a16:creationId xmlns:a16="http://schemas.microsoft.com/office/drawing/2014/main" id="{5EFFC91C-E0BB-4112-91B1-E7A9F24E67C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a:extLst>
              <a:ext uri="{FF2B5EF4-FFF2-40B4-BE49-F238E27FC236}">
                <a16:creationId xmlns:a16="http://schemas.microsoft.com/office/drawing/2014/main" id="{A3BC0C56-7977-49B4-9924-A8872002D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F77B7592-3F8C-42FE-9D39-8260C9047403}"/>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a:extLst>
              <a:ext uri="{FF2B5EF4-FFF2-40B4-BE49-F238E27FC236}">
                <a16:creationId xmlns:a16="http://schemas.microsoft.com/office/drawing/2014/main" id="{44F5966C-D7FB-4576-BCCF-98CEE6FE3CF7}"/>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69443" name="Rectangle 3">
            <a:extLst>
              <a:ext uri="{FF2B5EF4-FFF2-40B4-BE49-F238E27FC236}">
                <a16:creationId xmlns:a16="http://schemas.microsoft.com/office/drawing/2014/main" id="{3BE6E8EA-3A76-432A-9D97-7E98A457768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6" name="Picture 2">
            <a:extLst>
              <a:ext uri="{FF2B5EF4-FFF2-40B4-BE49-F238E27FC236}">
                <a16:creationId xmlns:a16="http://schemas.microsoft.com/office/drawing/2014/main" id="{635470E9-51CE-4507-9C04-3B9518AD3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a:extLst>
              <a:ext uri="{FF2B5EF4-FFF2-40B4-BE49-F238E27FC236}">
                <a16:creationId xmlns:a16="http://schemas.microsoft.com/office/drawing/2014/main" id="{F4825EB4-CDC7-41FE-833D-B4EC027728C6}"/>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a:extLst>
              <a:ext uri="{FF2B5EF4-FFF2-40B4-BE49-F238E27FC236}">
                <a16:creationId xmlns:a16="http://schemas.microsoft.com/office/drawing/2014/main" id="{36164127-A954-4240-9358-BDAE8E3BBFA2}"/>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0467" name="Rectangle 3">
            <a:extLst>
              <a:ext uri="{FF2B5EF4-FFF2-40B4-BE49-F238E27FC236}">
                <a16:creationId xmlns:a16="http://schemas.microsoft.com/office/drawing/2014/main" id="{76341416-B50A-417C-811D-89D709A1B67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0" name="Picture 2">
            <a:extLst>
              <a:ext uri="{FF2B5EF4-FFF2-40B4-BE49-F238E27FC236}">
                <a16:creationId xmlns:a16="http://schemas.microsoft.com/office/drawing/2014/main" id="{94BF7AAA-FFFE-4EB8-99B4-5FE7BBF78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a:extLst>
              <a:ext uri="{FF2B5EF4-FFF2-40B4-BE49-F238E27FC236}">
                <a16:creationId xmlns:a16="http://schemas.microsoft.com/office/drawing/2014/main" id="{A42F880C-3076-494E-A08A-AE10B230CC32}"/>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25910865-2A5D-4315-8254-78DC06452C2C}"/>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a:extLst>
              <a:ext uri="{FF2B5EF4-FFF2-40B4-BE49-F238E27FC236}">
                <a16:creationId xmlns:a16="http://schemas.microsoft.com/office/drawing/2014/main" id="{66C38FED-0FC6-41BE-80C2-744124A95AA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1491" name="Rectangle 3">
            <a:extLst>
              <a:ext uri="{FF2B5EF4-FFF2-40B4-BE49-F238E27FC236}">
                <a16:creationId xmlns:a16="http://schemas.microsoft.com/office/drawing/2014/main" id="{0E7CAEE4-DFDA-4FA7-90D9-CF949138DA3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2">
            <a:extLst>
              <a:ext uri="{FF2B5EF4-FFF2-40B4-BE49-F238E27FC236}">
                <a16:creationId xmlns:a16="http://schemas.microsoft.com/office/drawing/2014/main" id="{4EE620A7-D7A5-45C6-BCF7-A09FF47B1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a:extLst>
              <a:ext uri="{FF2B5EF4-FFF2-40B4-BE49-F238E27FC236}">
                <a16:creationId xmlns:a16="http://schemas.microsoft.com/office/drawing/2014/main" id="{7B705494-5CEC-4B09-A3DE-722B9DD2D1DD}"/>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a:extLst>
              <a:ext uri="{FF2B5EF4-FFF2-40B4-BE49-F238E27FC236}">
                <a16:creationId xmlns:a16="http://schemas.microsoft.com/office/drawing/2014/main" id="{520A0291-63BE-4B24-88E2-660CE4AEF87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2515" name="Rectangle 3">
            <a:extLst>
              <a:ext uri="{FF2B5EF4-FFF2-40B4-BE49-F238E27FC236}">
                <a16:creationId xmlns:a16="http://schemas.microsoft.com/office/drawing/2014/main" id="{B38368EA-E046-40CA-A193-824A2A67AE9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4" name="Picture 2">
            <a:extLst>
              <a:ext uri="{FF2B5EF4-FFF2-40B4-BE49-F238E27FC236}">
                <a16:creationId xmlns:a16="http://schemas.microsoft.com/office/drawing/2014/main" id="{FF0F9FDC-F9A2-43E0-831E-70BDAC8F1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C2227033-581C-413D-97C3-DB14B81A910F}"/>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a:extLst>
              <a:ext uri="{FF2B5EF4-FFF2-40B4-BE49-F238E27FC236}">
                <a16:creationId xmlns:a16="http://schemas.microsoft.com/office/drawing/2014/main" id="{FE715DC2-5BC2-4DE7-B896-ECD004AB999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08003" name="Rectangle 3">
            <a:extLst>
              <a:ext uri="{FF2B5EF4-FFF2-40B4-BE49-F238E27FC236}">
                <a16:creationId xmlns:a16="http://schemas.microsoft.com/office/drawing/2014/main" id="{6440B889-18EA-4B15-A18E-00F31B28291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a:extLst>
              <a:ext uri="{FF2B5EF4-FFF2-40B4-BE49-F238E27FC236}">
                <a16:creationId xmlns:a16="http://schemas.microsoft.com/office/drawing/2014/main" id="{0D90ED81-9E4C-4C2F-8CBC-E1B042140E9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3539" name="Rectangle 3">
            <a:extLst>
              <a:ext uri="{FF2B5EF4-FFF2-40B4-BE49-F238E27FC236}">
                <a16:creationId xmlns:a16="http://schemas.microsoft.com/office/drawing/2014/main" id="{CA4F0389-4994-40B5-8B49-DBB103FF145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a:extLst>
              <a:ext uri="{FF2B5EF4-FFF2-40B4-BE49-F238E27FC236}">
                <a16:creationId xmlns:a16="http://schemas.microsoft.com/office/drawing/2014/main" id="{5F49879F-94C8-4254-9970-FA165CE34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748BE0B9-B098-449D-A4DD-BD5E1AE2583A}"/>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2" name="Rectangle 2">
            <a:extLst>
              <a:ext uri="{FF2B5EF4-FFF2-40B4-BE49-F238E27FC236}">
                <a16:creationId xmlns:a16="http://schemas.microsoft.com/office/drawing/2014/main" id="{030629B0-669A-4E6D-95F7-0C511E6D12E7}"/>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4563" name="Rectangle 3">
            <a:extLst>
              <a:ext uri="{FF2B5EF4-FFF2-40B4-BE49-F238E27FC236}">
                <a16:creationId xmlns:a16="http://schemas.microsoft.com/office/drawing/2014/main" id="{03ACB0E0-3242-4202-B41A-23F7DE1D1B5E}"/>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a:extLst>
              <a:ext uri="{FF2B5EF4-FFF2-40B4-BE49-F238E27FC236}">
                <a16:creationId xmlns:a16="http://schemas.microsoft.com/office/drawing/2014/main" id="{65CB2594-7C85-4130-AA53-0E5725A3A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048B503E-5C2D-4272-A61A-B1543AA9C55E}"/>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a:extLst>
              <a:ext uri="{FF2B5EF4-FFF2-40B4-BE49-F238E27FC236}">
                <a16:creationId xmlns:a16="http://schemas.microsoft.com/office/drawing/2014/main" id="{EAEA785A-6DB9-4EBF-A981-41DE42BB3881}"/>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5587" name="Rectangle 3">
            <a:extLst>
              <a:ext uri="{FF2B5EF4-FFF2-40B4-BE49-F238E27FC236}">
                <a16:creationId xmlns:a16="http://schemas.microsoft.com/office/drawing/2014/main" id="{74D701C0-405D-46B4-83AD-71CAAFB69950}"/>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810" name="Picture 2">
            <a:extLst>
              <a:ext uri="{FF2B5EF4-FFF2-40B4-BE49-F238E27FC236}">
                <a16:creationId xmlns:a16="http://schemas.microsoft.com/office/drawing/2014/main" id="{6A262DCC-0FAE-48C8-B160-410071EFC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a:extLst>
              <a:ext uri="{FF2B5EF4-FFF2-40B4-BE49-F238E27FC236}">
                <a16:creationId xmlns:a16="http://schemas.microsoft.com/office/drawing/2014/main" id="{2F89D2B7-5FE4-4FE1-9831-582F8F1A0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234863F6-6D0D-486D-975D-523CC3118F53}"/>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a:extLst>
              <a:ext uri="{FF2B5EF4-FFF2-40B4-BE49-F238E27FC236}">
                <a16:creationId xmlns:a16="http://schemas.microsoft.com/office/drawing/2014/main" id="{E79C9A7B-FC8D-4730-BB7E-4FDCC9773F52}"/>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6611" name="Rectangle 3">
            <a:extLst>
              <a:ext uri="{FF2B5EF4-FFF2-40B4-BE49-F238E27FC236}">
                <a16:creationId xmlns:a16="http://schemas.microsoft.com/office/drawing/2014/main" id="{B9E8C249-2B2B-4825-B744-F52C1889D4C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3" name="Picture 3">
            <a:extLst>
              <a:ext uri="{FF2B5EF4-FFF2-40B4-BE49-F238E27FC236}">
                <a16:creationId xmlns:a16="http://schemas.microsoft.com/office/drawing/2014/main" id="{286A7656-989A-4D08-8F17-1EA732441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3A644C9E-A603-4454-A649-551D14D1BDC9}"/>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a:extLst>
              <a:ext uri="{FF2B5EF4-FFF2-40B4-BE49-F238E27FC236}">
                <a16:creationId xmlns:a16="http://schemas.microsoft.com/office/drawing/2014/main" id="{F24AF1DE-BD91-4993-82BA-1E3A740A611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7635" name="Rectangle 3">
            <a:extLst>
              <a:ext uri="{FF2B5EF4-FFF2-40B4-BE49-F238E27FC236}">
                <a16:creationId xmlns:a16="http://schemas.microsoft.com/office/drawing/2014/main" id="{27489225-81FB-4F9E-BAFE-BFE01FD9742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954" name="Picture 2">
            <a:extLst>
              <a:ext uri="{FF2B5EF4-FFF2-40B4-BE49-F238E27FC236}">
                <a16:creationId xmlns:a16="http://schemas.microsoft.com/office/drawing/2014/main" id="{4C02CDAA-ACFF-426C-8A52-F66E8DC7F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a:extLst>
              <a:ext uri="{FF2B5EF4-FFF2-40B4-BE49-F238E27FC236}">
                <a16:creationId xmlns:a16="http://schemas.microsoft.com/office/drawing/2014/main" id="{F36B97E5-D9A3-4A00-BAD1-4744530CB82D}"/>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a:extLst>
              <a:ext uri="{FF2B5EF4-FFF2-40B4-BE49-F238E27FC236}">
                <a16:creationId xmlns:a16="http://schemas.microsoft.com/office/drawing/2014/main" id="{001A885D-0364-4706-9D50-D8865B4EBCDB}"/>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58" name="Rectangle 2">
            <a:extLst>
              <a:ext uri="{FF2B5EF4-FFF2-40B4-BE49-F238E27FC236}">
                <a16:creationId xmlns:a16="http://schemas.microsoft.com/office/drawing/2014/main" id="{EEE7ED0B-3A77-4D6D-BE06-C782C18EDB4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8659" name="Rectangle 3">
            <a:extLst>
              <a:ext uri="{FF2B5EF4-FFF2-40B4-BE49-F238E27FC236}">
                <a16:creationId xmlns:a16="http://schemas.microsoft.com/office/drawing/2014/main" id="{89A8133A-31E8-41F7-A95A-78D49070011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6" name="Picture 2">
            <a:extLst>
              <a:ext uri="{FF2B5EF4-FFF2-40B4-BE49-F238E27FC236}">
                <a16:creationId xmlns:a16="http://schemas.microsoft.com/office/drawing/2014/main" id="{4614BEA7-1B16-4707-80DF-71A7840C0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97E57338-74C4-4CE3-8A25-A365F819E038}"/>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a:extLst>
              <a:ext uri="{FF2B5EF4-FFF2-40B4-BE49-F238E27FC236}">
                <a16:creationId xmlns:a16="http://schemas.microsoft.com/office/drawing/2014/main" id="{122A19E1-C262-4E6E-9C17-A365422313E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79683" name="Rectangle 3">
            <a:extLst>
              <a:ext uri="{FF2B5EF4-FFF2-40B4-BE49-F238E27FC236}">
                <a16:creationId xmlns:a16="http://schemas.microsoft.com/office/drawing/2014/main" id="{A34A9C55-024B-4857-907F-25C88BEC46C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098" name="Picture 2">
            <a:extLst>
              <a:ext uri="{FF2B5EF4-FFF2-40B4-BE49-F238E27FC236}">
                <a16:creationId xmlns:a16="http://schemas.microsoft.com/office/drawing/2014/main" id="{68866FF8-6C7C-4AEC-9545-1B7FBAF82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a:extLst>
              <a:ext uri="{FF2B5EF4-FFF2-40B4-BE49-F238E27FC236}">
                <a16:creationId xmlns:a16="http://schemas.microsoft.com/office/drawing/2014/main" id="{69E00940-71EB-495E-A661-DE23C568A452}"/>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a:extLst>
              <a:ext uri="{FF2B5EF4-FFF2-40B4-BE49-F238E27FC236}">
                <a16:creationId xmlns:a16="http://schemas.microsoft.com/office/drawing/2014/main" id="{36EF8FB3-99FA-4A79-A43F-125923BFE48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80707" name="Rectangle 3">
            <a:extLst>
              <a:ext uri="{FF2B5EF4-FFF2-40B4-BE49-F238E27FC236}">
                <a16:creationId xmlns:a16="http://schemas.microsoft.com/office/drawing/2014/main" id="{A2DA76D3-0DD0-4FEE-9585-B3995882179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0" name="Picture 2">
            <a:extLst>
              <a:ext uri="{FF2B5EF4-FFF2-40B4-BE49-F238E27FC236}">
                <a16:creationId xmlns:a16="http://schemas.microsoft.com/office/drawing/2014/main" id="{4B1EFEB0-7CA7-4AF8-9D52-131BF3FF3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8EAE5F2-F5A3-40AA-85E2-F52BAEAC44AD}"/>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795E42D1-1C55-4805-8F50-8FE61304BC31}"/>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a:extLst>
              <a:ext uri="{FF2B5EF4-FFF2-40B4-BE49-F238E27FC236}">
                <a16:creationId xmlns:a16="http://schemas.microsoft.com/office/drawing/2014/main" id="{DE57A956-F83C-428A-9EA0-D1D9E78F433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82755" name="Rectangle 3">
            <a:extLst>
              <a:ext uri="{FF2B5EF4-FFF2-40B4-BE49-F238E27FC236}">
                <a16:creationId xmlns:a16="http://schemas.microsoft.com/office/drawing/2014/main" id="{6145D1AE-9EA8-4381-BF9B-5ECB3F0C021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42" name="Picture 2">
            <a:extLst>
              <a:ext uri="{FF2B5EF4-FFF2-40B4-BE49-F238E27FC236}">
                <a16:creationId xmlns:a16="http://schemas.microsoft.com/office/drawing/2014/main" id="{6A59EF83-84BB-457F-BCE8-BE451A5EF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4151F8FF-2120-44FA-A652-B8B280635EBD}"/>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a:extLst>
              <a:ext uri="{FF2B5EF4-FFF2-40B4-BE49-F238E27FC236}">
                <a16:creationId xmlns:a16="http://schemas.microsoft.com/office/drawing/2014/main" id="{72F01753-5C89-41A4-B027-E97C07515E4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83779" name="Rectangle 3">
            <a:extLst>
              <a:ext uri="{FF2B5EF4-FFF2-40B4-BE49-F238E27FC236}">
                <a16:creationId xmlns:a16="http://schemas.microsoft.com/office/drawing/2014/main" id="{2AB80E3A-E4C8-48CB-A995-25CAD89AE4B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314" name="Picture 2">
            <a:extLst>
              <a:ext uri="{FF2B5EF4-FFF2-40B4-BE49-F238E27FC236}">
                <a16:creationId xmlns:a16="http://schemas.microsoft.com/office/drawing/2014/main" id="{F0120614-7AE8-43E0-BECF-833A3C5B5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a:extLst>
              <a:ext uri="{FF2B5EF4-FFF2-40B4-BE49-F238E27FC236}">
                <a16:creationId xmlns:a16="http://schemas.microsoft.com/office/drawing/2014/main" id="{33A64959-07F6-4066-8B3A-A84D83D33943}"/>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a:extLst>
              <a:ext uri="{FF2B5EF4-FFF2-40B4-BE49-F238E27FC236}">
                <a16:creationId xmlns:a16="http://schemas.microsoft.com/office/drawing/2014/main" id="{545F5202-03E3-4653-90B0-F7544A0300D8}"/>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09027" name="Rectangle 3">
            <a:extLst>
              <a:ext uri="{FF2B5EF4-FFF2-40B4-BE49-F238E27FC236}">
                <a16:creationId xmlns:a16="http://schemas.microsoft.com/office/drawing/2014/main" id="{F30BE58D-1B65-49AA-99A6-7A190A3A9C4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Rectangle 2">
            <a:extLst>
              <a:ext uri="{FF2B5EF4-FFF2-40B4-BE49-F238E27FC236}">
                <a16:creationId xmlns:a16="http://schemas.microsoft.com/office/drawing/2014/main" id="{2956F08F-6373-459B-805B-DCC6F9B281A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84803" name="Rectangle 3">
            <a:extLst>
              <a:ext uri="{FF2B5EF4-FFF2-40B4-BE49-F238E27FC236}">
                <a16:creationId xmlns:a16="http://schemas.microsoft.com/office/drawing/2014/main" id="{AE9B21DF-C33D-41E9-A214-E39BCA44BFE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a:extLst>
              <a:ext uri="{FF2B5EF4-FFF2-40B4-BE49-F238E27FC236}">
                <a16:creationId xmlns:a16="http://schemas.microsoft.com/office/drawing/2014/main" id="{DDCC9830-1076-4BB6-A579-C63E96B09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
        <p:nvSpPr>
          <p:cNvPr id="272387" name="Rectangle 3">
            <a:extLst>
              <a:ext uri="{FF2B5EF4-FFF2-40B4-BE49-F238E27FC236}">
                <a16:creationId xmlns:a16="http://schemas.microsoft.com/office/drawing/2014/main" id="{E9516573-A0BC-4A67-AF62-CD1EFB16DA59}"/>
              </a:ext>
            </a:extLst>
          </p:cNvPr>
          <p:cNvSpPr>
            <a:spLocks noGrp="1" noChangeArrowheads="1"/>
          </p:cNvSpPr>
          <p:nvPr>
            <p:ph type="title"/>
          </p:nvPr>
        </p:nvSpPr>
        <p:spPr/>
        <p:txBody>
          <a:bodyPr/>
          <a:lstStyle/>
          <a:p>
            <a:r>
              <a:rPr lang="en-US" altLang="en-US"/>
              <a:t>          </a:t>
            </a:r>
          </a:p>
        </p:txBody>
      </p:sp>
    </p:spTree>
  </p:cSld>
  <p:clrMapOvr>
    <a:masterClrMapping/>
  </p:clrMapOvr>
  <p:transition advClick="0" advTm="0"/>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a:extLst>
              <a:ext uri="{FF2B5EF4-FFF2-40B4-BE49-F238E27FC236}">
                <a16:creationId xmlns:a16="http://schemas.microsoft.com/office/drawing/2014/main" id="{D51E83CE-D98A-4AF7-9827-01C93856AEA0}"/>
              </a:ext>
            </a:extLst>
          </p:cNvPr>
          <p:cNvSpPr>
            <a:spLocks noGrp="1" noChangeArrowheads="1"/>
          </p:cNvSpPr>
          <p:nvPr>
            <p:ph type="title"/>
          </p:nvPr>
        </p:nvSpPr>
        <p:spPr>
          <a:xfrm>
            <a:off x="685800" y="2895600"/>
            <a:ext cx="7772400" cy="1143000"/>
          </a:xfrm>
        </p:spPr>
        <p:txBody>
          <a:bodyPr/>
          <a:lstStyle/>
          <a:p>
            <a:r>
              <a:rPr lang="en-US" altLang="en-US" sz="6600"/>
              <a:t>Time for a break!</a:t>
            </a:r>
          </a:p>
        </p:txBody>
      </p:sp>
    </p:spTree>
  </p:cSld>
  <p:clrMapOvr>
    <a:masterClrMapping/>
  </p:clrMapOvr>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1F43F5AF-FD51-4845-9427-480E592934EA}"/>
              </a:ext>
            </a:extLst>
          </p:cNvPr>
          <p:cNvSpPr>
            <a:spLocks noGrp="1" noChangeArrowheads="1"/>
          </p:cNvSpPr>
          <p:nvPr>
            <p:ph type="title"/>
          </p:nvPr>
        </p:nvSpPr>
        <p:spPr>
          <a:xfrm>
            <a:off x="685800" y="2590800"/>
            <a:ext cx="7772400" cy="1143000"/>
          </a:xfrm>
        </p:spPr>
        <p:txBody>
          <a:bodyPr/>
          <a:lstStyle/>
          <a:p>
            <a:r>
              <a:rPr lang="en-US" altLang="en-US"/>
              <a:t>Ready?</a:t>
            </a:r>
          </a:p>
        </p:txBody>
      </p:sp>
    </p:spTree>
  </p:cSld>
  <p:clrMapOvr>
    <a:masterClrMapping/>
  </p:clrMapOv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a:extLst>
              <a:ext uri="{FF2B5EF4-FFF2-40B4-BE49-F238E27FC236}">
                <a16:creationId xmlns:a16="http://schemas.microsoft.com/office/drawing/2014/main" id="{E642ACD7-A939-43B9-ACFF-087EB8378AE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655811" name="Rectangle 3">
            <a:extLst>
              <a:ext uri="{FF2B5EF4-FFF2-40B4-BE49-F238E27FC236}">
                <a16:creationId xmlns:a16="http://schemas.microsoft.com/office/drawing/2014/main" id="{279167B2-45E9-492A-B396-277366C5BF5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C14B4B8E-5483-4001-BF58-52F962060B46}"/>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a:extLst>
              <a:ext uri="{FF2B5EF4-FFF2-40B4-BE49-F238E27FC236}">
                <a16:creationId xmlns:a16="http://schemas.microsoft.com/office/drawing/2014/main" id="{92095D2B-21A7-47A1-B6D6-491F3E97863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85827" name="Rectangle 3">
            <a:extLst>
              <a:ext uri="{FF2B5EF4-FFF2-40B4-BE49-F238E27FC236}">
                <a16:creationId xmlns:a16="http://schemas.microsoft.com/office/drawing/2014/main" id="{7E01677B-26B8-4FC6-B901-4003CAE4422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530" name="Picture 2">
            <a:extLst>
              <a:ext uri="{FF2B5EF4-FFF2-40B4-BE49-F238E27FC236}">
                <a16:creationId xmlns:a16="http://schemas.microsoft.com/office/drawing/2014/main" id="{E8E513CF-99A5-4AC9-A58F-0C6484841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930B5F1B-EFF4-4FFE-AE9B-9B8806C9E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EA79F78C-3533-4CA4-999B-C83C692F605E}"/>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a:extLst>
              <a:ext uri="{FF2B5EF4-FFF2-40B4-BE49-F238E27FC236}">
                <a16:creationId xmlns:a16="http://schemas.microsoft.com/office/drawing/2014/main" id="{DECC9ECB-4CB5-4A67-85D6-E1507B187DB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86851" name="Rectangle 3">
            <a:extLst>
              <a:ext uri="{FF2B5EF4-FFF2-40B4-BE49-F238E27FC236}">
                <a16:creationId xmlns:a16="http://schemas.microsoft.com/office/drawing/2014/main" id="{E9CA86BE-0D57-42E0-B811-DEC4E8DD830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2" name="Picture 2">
            <a:extLst>
              <a:ext uri="{FF2B5EF4-FFF2-40B4-BE49-F238E27FC236}">
                <a16:creationId xmlns:a16="http://schemas.microsoft.com/office/drawing/2014/main" id="{B3C2867D-CAAF-48F2-824B-194649AD5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AAB829B7-01E4-4449-A993-18BE59BB8C3C}"/>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74" name="Rectangle 2">
            <a:extLst>
              <a:ext uri="{FF2B5EF4-FFF2-40B4-BE49-F238E27FC236}">
                <a16:creationId xmlns:a16="http://schemas.microsoft.com/office/drawing/2014/main" id="{23A4D9C2-E5EE-4424-B047-D93D7F9D5563}"/>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87875" name="Rectangle 3">
            <a:extLst>
              <a:ext uri="{FF2B5EF4-FFF2-40B4-BE49-F238E27FC236}">
                <a16:creationId xmlns:a16="http://schemas.microsoft.com/office/drawing/2014/main" id="{7598DF07-FD98-46B5-BA68-C86A065DE84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674" name="Picture 2">
            <a:extLst>
              <a:ext uri="{FF2B5EF4-FFF2-40B4-BE49-F238E27FC236}">
                <a16:creationId xmlns:a16="http://schemas.microsoft.com/office/drawing/2014/main" id="{39756FC8-1BB0-4B18-A1DC-B222A640B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0DA1820B-545D-43F2-A7E6-1F514D44ED44}"/>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4" name="Rectangle 2">
            <a:extLst>
              <a:ext uri="{FF2B5EF4-FFF2-40B4-BE49-F238E27FC236}">
                <a16:creationId xmlns:a16="http://schemas.microsoft.com/office/drawing/2014/main" id="{4BA94224-8D1D-430D-AE9B-DE342476FBFB}"/>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92995" name="Rectangle 3">
            <a:extLst>
              <a:ext uri="{FF2B5EF4-FFF2-40B4-BE49-F238E27FC236}">
                <a16:creationId xmlns:a16="http://schemas.microsoft.com/office/drawing/2014/main" id="{B1CFE531-73A0-400A-A703-10790AAFB2C2}"/>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2">
            <a:extLst>
              <a:ext uri="{FF2B5EF4-FFF2-40B4-BE49-F238E27FC236}">
                <a16:creationId xmlns:a16="http://schemas.microsoft.com/office/drawing/2014/main" id="{D1C6A363-2AC8-4830-8EAA-D14DC9A44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89666AE2-CDD5-4B07-8702-BBEA04460B1D}"/>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a:extLst>
              <a:ext uri="{FF2B5EF4-FFF2-40B4-BE49-F238E27FC236}">
                <a16:creationId xmlns:a16="http://schemas.microsoft.com/office/drawing/2014/main" id="{A2E9D6AF-8277-4833-B416-1748068DEB5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94019" name="Rectangle 3">
            <a:extLst>
              <a:ext uri="{FF2B5EF4-FFF2-40B4-BE49-F238E27FC236}">
                <a16:creationId xmlns:a16="http://schemas.microsoft.com/office/drawing/2014/main" id="{A9F1E3E0-26A5-4CF9-84E2-FA072888E826}"/>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18" name="Picture 2">
            <a:extLst>
              <a:ext uri="{FF2B5EF4-FFF2-40B4-BE49-F238E27FC236}">
                <a16:creationId xmlns:a16="http://schemas.microsoft.com/office/drawing/2014/main" id="{85B082F0-9C78-4C9F-B9B6-CAEBF3A0D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a:extLst>
              <a:ext uri="{FF2B5EF4-FFF2-40B4-BE49-F238E27FC236}">
                <a16:creationId xmlns:a16="http://schemas.microsoft.com/office/drawing/2014/main" id="{0A4E05AE-13D1-43A0-B7D0-9DE92FEF280E}"/>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42" name="Rectangle 2">
            <a:extLst>
              <a:ext uri="{FF2B5EF4-FFF2-40B4-BE49-F238E27FC236}">
                <a16:creationId xmlns:a16="http://schemas.microsoft.com/office/drawing/2014/main" id="{EE5F0236-D292-433D-8DCB-EB780D6570B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95043" name="Rectangle 3">
            <a:extLst>
              <a:ext uri="{FF2B5EF4-FFF2-40B4-BE49-F238E27FC236}">
                <a16:creationId xmlns:a16="http://schemas.microsoft.com/office/drawing/2014/main" id="{E00A0B74-AA31-4366-8555-8FE635F8975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38" name="Picture 2">
            <a:extLst>
              <a:ext uri="{FF2B5EF4-FFF2-40B4-BE49-F238E27FC236}">
                <a16:creationId xmlns:a16="http://schemas.microsoft.com/office/drawing/2014/main" id="{23AD6689-375C-4C02-949B-9A6019746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a:extLst>
              <a:ext uri="{FF2B5EF4-FFF2-40B4-BE49-F238E27FC236}">
                <a16:creationId xmlns:a16="http://schemas.microsoft.com/office/drawing/2014/main" id="{D958E853-C99F-4C14-9ECD-3E9C4E169BC9}"/>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3795B385-F3DA-4090-9A92-970772D7AB49}"/>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a:extLst>
              <a:ext uri="{FF2B5EF4-FFF2-40B4-BE49-F238E27FC236}">
                <a16:creationId xmlns:a16="http://schemas.microsoft.com/office/drawing/2014/main" id="{94334B1F-6298-4880-ABB7-FDF1D84F019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96067" name="Rectangle 3">
            <a:extLst>
              <a:ext uri="{FF2B5EF4-FFF2-40B4-BE49-F238E27FC236}">
                <a16:creationId xmlns:a16="http://schemas.microsoft.com/office/drawing/2014/main" id="{EB486073-B428-4689-ABFE-83CDA05931B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0" name="Picture 2">
            <a:extLst>
              <a:ext uri="{FF2B5EF4-FFF2-40B4-BE49-F238E27FC236}">
                <a16:creationId xmlns:a16="http://schemas.microsoft.com/office/drawing/2014/main" id="{80318089-EA8B-48E7-8A62-BA5357090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a:extLst>
              <a:ext uri="{FF2B5EF4-FFF2-40B4-BE49-F238E27FC236}">
                <a16:creationId xmlns:a16="http://schemas.microsoft.com/office/drawing/2014/main" id="{FC209EB7-3B4F-4288-A1E8-C45120AB3F0D}"/>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0" name="Rectangle 2">
            <a:extLst>
              <a:ext uri="{FF2B5EF4-FFF2-40B4-BE49-F238E27FC236}">
                <a16:creationId xmlns:a16="http://schemas.microsoft.com/office/drawing/2014/main" id="{49BD2B01-9DC1-48F5-A187-D908FD8533C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97091" name="Rectangle 3">
            <a:extLst>
              <a:ext uri="{FF2B5EF4-FFF2-40B4-BE49-F238E27FC236}">
                <a16:creationId xmlns:a16="http://schemas.microsoft.com/office/drawing/2014/main" id="{6F717B6D-BC57-4A31-BBEE-00603ECCD75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a:extLst>
              <a:ext uri="{FF2B5EF4-FFF2-40B4-BE49-F238E27FC236}">
                <a16:creationId xmlns:a16="http://schemas.microsoft.com/office/drawing/2014/main" id="{B18EA297-D489-497B-B12B-74F375969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C20F5B32-81B9-4E48-B808-188A097E2B93}"/>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a:extLst>
              <a:ext uri="{FF2B5EF4-FFF2-40B4-BE49-F238E27FC236}">
                <a16:creationId xmlns:a16="http://schemas.microsoft.com/office/drawing/2014/main" id="{805A4544-29F8-46CD-BF90-CDDD32511BA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98115" name="Rectangle 3">
            <a:extLst>
              <a:ext uri="{FF2B5EF4-FFF2-40B4-BE49-F238E27FC236}">
                <a16:creationId xmlns:a16="http://schemas.microsoft.com/office/drawing/2014/main" id="{62FABCA8-CBF1-4502-BB81-A1990862C1B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a:extLst>
              <a:ext uri="{FF2B5EF4-FFF2-40B4-BE49-F238E27FC236}">
                <a16:creationId xmlns:a16="http://schemas.microsoft.com/office/drawing/2014/main" id="{7EADCB6D-69E5-4BE9-BA12-3B3FE6B2C3E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0051" name="Rectangle 3">
            <a:extLst>
              <a:ext uri="{FF2B5EF4-FFF2-40B4-BE49-F238E27FC236}">
                <a16:creationId xmlns:a16="http://schemas.microsoft.com/office/drawing/2014/main" id="{D0014AD4-59FD-42D4-B805-0248DA41635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154" name="Picture 2">
            <a:extLst>
              <a:ext uri="{FF2B5EF4-FFF2-40B4-BE49-F238E27FC236}">
                <a16:creationId xmlns:a16="http://schemas.microsoft.com/office/drawing/2014/main" id="{18A50798-68F8-4C61-A7BB-721530471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FC689A9B-39D2-405A-9126-C4CE585D0D1B}"/>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2">
            <a:extLst>
              <a:ext uri="{FF2B5EF4-FFF2-40B4-BE49-F238E27FC236}">
                <a16:creationId xmlns:a16="http://schemas.microsoft.com/office/drawing/2014/main" id="{5CABE767-19FD-4464-A195-9AED9A9C6FC1}"/>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99139" name="Rectangle 3">
            <a:extLst>
              <a:ext uri="{FF2B5EF4-FFF2-40B4-BE49-F238E27FC236}">
                <a16:creationId xmlns:a16="http://schemas.microsoft.com/office/drawing/2014/main" id="{E5E86D98-32A0-4F15-95FD-6DEF15F9129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a:extLst>
              <a:ext uri="{FF2B5EF4-FFF2-40B4-BE49-F238E27FC236}">
                <a16:creationId xmlns:a16="http://schemas.microsoft.com/office/drawing/2014/main" id="{89E2CCC1-947D-4417-AC29-6E716AAAD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FAAF2592-62A2-4901-B68F-DCB8F3CF02E8}"/>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a:extLst>
              <a:ext uri="{FF2B5EF4-FFF2-40B4-BE49-F238E27FC236}">
                <a16:creationId xmlns:a16="http://schemas.microsoft.com/office/drawing/2014/main" id="{AB6C5CA8-B28E-49BB-9B2E-6AA758C25D3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0163" name="Rectangle 3">
            <a:extLst>
              <a:ext uri="{FF2B5EF4-FFF2-40B4-BE49-F238E27FC236}">
                <a16:creationId xmlns:a16="http://schemas.microsoft.com/office/drawing/2014/main" id="{30BA8389-AA1F-4131-A995-4876102E5A3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298" name="Picture 2">
            <a:extLst>
              <a:ext uri="{FF2B5EF4-FFF2-40B4-BE49-F238E27FC236}">
                <a16:creationId xmlns:a16="http://schemas.microsoft.com/office/drawing/2014/main" id="{5092881C-59B8-4F90-8C76-641AF8D65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885569A5-EDF2-428A-93A6-CE2052047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a:extLst>
              <a:ext uri="{FF2B5EF4-FFF2-40B4-BE49-F238E27FC236}">
                <a16:creationId xmlns:a16="http://schemas.microsoft.com/office/drawing/2014/main" id="{A9926729-0D13-4AF0-B2F6-632284E07145}"/>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a:extLst>
              <a:ext uri="{FF2B5EF4-FFF2-40B4-BE49-F238E27FC236}">
                <a16:creationId xmlns:a16="http://schemas.microsoft.com/office/drawing/2014/main" id="{3CBC735A-69FC-41C9-9348-45556C6B5D6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1187" name="Rectangle 3">
            <a:extLst>
              <a:ext uri="{FF2B5EF4-FFF2-40B4-BE49-F238E27FC236}">
                <a16:creationId xmlns:a16="http://schemas.microsoft.com/office/drawing/2014/main" id="{7D425707-CAB8-49C2-833D-C305E107072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370" name="Picture 2">
            <a:extLst>
              <a:ext uri="{FF2B5EF4-FFF2-40B4-BE49-F238E27FC236}">
                <a16:creationId xmlns:a16="http://schemas.microsoft.com/office/drawing/2014/main" id="{3A86FB1F-5682-4AEE-BC7E-86E818A0C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7B0CFC1C-1ED5-4E53-B65D-DFC01BE79E03}"/>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a:extLst>
              <a:ext uri="{FF2B5EF4-FFF2-40B4-BE49-F238E27FC236}">
                <a16:creationId xmlns:a16="http://schemas.microsoft.com/office/drawing/2014/main" id="{B1FE7929-ED0E-437F-964A-3B26119D4AF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2211" name="Rectangle 3">
            <a:extLst>
              <a:ext uri="{FF2B5EF4-FFF2-40B4-BE49-F238E27FC236}">
                <a16:creationId xmlns:a16="http://schemas.microsoft.com/office/drawing/2014/main" id="{31E9DBEE-02BD-4CAF-BA3D-0F18509A5EB6}"/>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2" name="Picture 2">
            <a:extLst>
              <a:ext uri="{FF2B5EF4-FFF2-40B4-BE49-F238E27FC236}">
                <a16:creationId xmlns:a16="http://schemas.microsoft.com/office/drawing/2014/main" id="{57459C79-A52F-4141-918F-B2CA736EF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a:extLst>
              <a:ext uri="{FF2B5EF4-FFF2-40B4-BE49-F238E27FC236}">
                <a16:creationId xmlns:a16="http://schemas.microsoft.com/office/drawing/2014/main" id="{2CF4FEA1-DAA1-45A7-AEB6-2DE19C0E53F4}"/>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a:extLst>
              <a:ext uri="{FF2B5EF4-FFF2-40B4-BE49-F238E27FC236}">
                <a16:creationId xmlns:a16="http://schemas.microsoft.com/office/drawing/2014/main" id="{16D93EDD-84FA-4F5F-BD3D-EB8D1C2C35B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3235" name="Rectangle 3">
            <a:extLst>
              <a:ext uri="{FF2B5EF4-FFF2-40B4-BE49-F238E27FC236}">
                <a16:creationId xmlns:a16="http://schemas.microsoft.com/office/drawing/2014/main" id="{3F10B8AD-57E2-4F76-8588-A065CBEB245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4" name="Picture 2">
            <a:extLst>
              <a:ext uri="{FF2B5EF4-FFF2-40B4-BE49-F238E27FC236}">
                <a16:creationId xmlns:a16="http://schemas.microsoft.com/office/drawing/2014/main" id="{15DA27D7-2C54-4FD6-BD10-46FAED1E1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09EC5E10-F609-4795-B2E9-927D00BEAF37}"/>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Rectangle 2">
            <a:extLst>
              <a:ext uri="{FF2B5EF4-FFF2-40B4-BE49-F238E27FC236}">
                <a16:creationId xmlns:a16="http://schemas.microsoft.com/office/drawing/2014/main" id="{256742D7-3663-47DE-8C2F-0E0F9AC84EE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4259" name="Rectangle 3">
            <a:extLst>
              <a:ext uri="{FF2B5EF4-FFF2-40B4-BE49-F238E27FC236}">
                <a16:creationId xmlns:a16="http://schemas.microsoft.com/office/drawing/2014/main" id="{65EE5CE1-F744-423E-A3E3-E98F8B04481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Picture 2">
            <a:extLst>
              <a:ext uri="{FF2B5EF4-FFF2-40B4-BE49-F238E27FC236}">
                <a16:creationId xmlns:a16="http://schemas.microsoft.com/office/drawing/2014/main" id="{B02D4472-8329-40E3-A76D-30ACA0D3F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a:extLst>
              <a:ext uri="{FF2B5EF4-FFF2-40B4-BE49-F238E27FC236}">
                <a16:creationId xmlns:a16="http://schemas.microsoft.com/office/drawing/2014/main" id="{F4A1FD40-AA5B-470A-80FA-0641A71DF898}"/>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82" name="Rectangle 2">
            <a:extLst>
              <a:ext uri="{FF2B5EF4-FFF2-40B4-BE49-F238E27FC236}">
                <a16:creationId xmlns:a16="http://schemas.microsoft.com/office/drawing/2014/main" id="{95F7C644-180B-4395-8F4F-E3552FD017EB}"/>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5283" name="Rectangle 3">
            <a:extLst>
              <a:ext uri="{FF2B5EF4-FFF2-40B4-BE49-F238E27FC236}">
                <a16:creationId xmlns:a16="http://schemas.microsoft.com/office/drawing/2014/main" id="{848258F7-3C99-4377-8F2B-DB2BFDE2D98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58" name="Picture 2">
            <a:extLst>
              <a:ext uri="{FF2B5EF4-FFF2-40B4-BE49-F238E27FC236}">
                <a16:creationId xmlns:a16="http://schemas.microsoft.com/office/drawing/2014/main" id="{605A1E7C-2546-45DA-AFB1-DAB0D585E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5BFB317-2DCE-46FC-A6A9-28425B1DB4AE}"/>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1D1FCEE2-3EA0-4349-AF86-AD39FC3B06C5}"/>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6" name="Rectangle 2">
            <a:extLst>
              <a:ext uri="{FF2B5EF4-FFF2-40B4-BE49-F238E27FC236}">
                <a16:creationId xmlns:a16="http://schemas.microsoft.com/office/drawing/2014/main" id="{F450D4CE-5FA8-4839-A527-08325B33B8F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6307" name="Rectangle 3">
            <a:extLst>
              <a:ext uri="{FF2B5EF4-FFF2-40B4-BE49-F238E27FC236}">
                <a16:creationId xmlns:a16="http://schemas.microsoft.com/office/drawing/2014/main" id="{F2A9D0D9-803E-416A-B318-F778301F656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730" name="Picture 2">
            <a:extLst>
              <a:ext uri="{FF2B5EF4-FFF2-40B4-BE49-F238E27FC236}">
                <a16:creationId xmlns:a16="http://schemas.microsoft.com/office/drawing/2014/main" id="{CA7BDC1F-569A-4E42-849E-3B9135846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9D3A38D1-BC6D-41BF-BFB3-FEB17415D434}"/>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30" name="Rectangle 2">
            <a:extLst>
              <a:ext uri="{FF2B5EF4-FFF2-40B4-BE49-F238E27FC236}">
                <a16:creationId xmlns:a16="http://schemas.microsoft.com/office/drawing/2014/main" id="{885B5B96-CE97-4347-8019-19425CD38EF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7331" name="Rectangle 3">
            <a:extLst>
              <a:ext uri="{FF2B5EF4-FFF2-40B4-BE49-F238E27FC236}">
                <a16:creationId xmlns:a16="http://schemas.microsoft.com/office/drawing/2014/main" id="{CE53D0DF-A332-4D48-BE6F-96F5AEDAF0F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802" name="Picture 2">
            <a:extLst>
              <a:ext uri="{FF2B5EF4-FFF2-40B4-BE49-F238E27FC236}">
                <a16:creationId xmlns:a16="http://schemas.microsoft.com/office/drawing/2014/main" id="{FF647FB9-2FA2-40E0-9777-51D7DBDA8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E3C3E673-BFA8-48AF-A249-8F3053BD924B}"/>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354" name="Rectangle 2">
            <a:extLst>
              <a:ext uri="{FF2B5EF4-FFF2-40B4-BE49-F238E27FC236}">
                <a16:creationId xmlns:a16="http://schemas.microsoft.com/office/drawing/2014/main" id="{681A116A-537E-49CF-A12E-3C4A5AEF3D4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8355" name="Rectangle 3">
            <a:extLst>
              <a:ext uri="{FF2B5EF4-FFF2-40B4-BE49-F238E27FC236}">
                <a16:creationId xmlns:a16="http://schemas.microsoft.com/office/drawing/2014/main" id="{B35EFF70-78FB-47AA-9851-CC779E37CD1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a:extLst>
              <a:ext uri="{FF2B5EF4-FFF2-40B4-BE49-F238E27FC236}">
                <a16:creationId xmlns:a16="http://schemas.microsoft.com/office/drawing/2014/main" id="{A8B343D3-FFBC-42AA-9D96-3DC0FEEF3F7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01859" name="Rectangle 3">
            <a:extLst>
              <a:ext uri="{FF2B5EF4-FFF2-40B4-BE49-F238E27FC236}">
                <a16:creationId xmlns:a16="http://schemas.microsoft.com/office/drawing/2014/main" id="{94888BF7-BCF4-49A8-AB61-9D9A1B1B3E6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a:extLst>
              <a:ext uri="{FF2B5EF4-FFF2-40B4-BE49-F238E27FC236}">
                <a16:creationId xmlns:a16="http://schemas.microsoft.com/office/drawing/2014/main" id="{8E8B1A79-9CC4-45F4-97D8-C4EA6270EC1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1075" name="Rectangle 3">
            <a:extLst>
              <a:ext uri="{FF2B5EF4-FFF2-40B4-BE49-F238E27FC236}">
                <a16:creationId xmlns:a16="http://schemas.microsoft.com/office/drawing/2014/main" id="{8098F289-E63C-41FF-A50C-9EE66242340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4" name="Picture 2">
            <a:extLst>
              <a:ext uri="{FF2B5EF4-FFF2-40B4-BE49-F238E27FC236}">
                <a16:creationId xmlns:a16="http://schemas.microsoft.com/office/drawing/2014/main" id="{0EA82618-8291-4B19-8E42-2890C25E9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4C1570C5-D482-4A51-B00F-3E7228BC307D}"/>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Rectangle 2">
            <a:extLst>
              <a:ext uri="{FF2B5EF4-FFF2-40B4-BE49-F238E27FC236}">
                <a16:creationId xmlns:a16="http://schemas.microsoft.com/office/drawing/2014/main" id="{4A8B32E4-77F1-43BF-9FD1-50629EB3F3A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09379" name="Rectangle 3">
            <a:extLst>
              <a:ext uri="{FF2B5EF4-FFF2-40B4-BE49-F238E27FC236}">
                <a16:creationId xmlns:a16="http://schemas.microsoft.com/office/drawing/2014/main" id="{5BDF49A3-7A18-4C15-84AE-E997EFB5F06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46" name="Picture 2">
            <a:extLst>
              <a:ext uri="{FF2B5EF4-FFF2-40B4-BE49-F238E27FC236}">
                <a16:creationId xmlns:a16="http://schemas.microsoft.com/office/drawing/2014/main" id="{E9C5B124-A440-4FA5-98CA-168E03B93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a:extLst>
              <a:ext uri="{FF2B5EF4-FFF2-40B4-BE49-F238E27FC236}">
                <a16:creationId xmlns:a16="http://schemas.microsoft.com/office/drawing/2014/main" id="{606BE197-FF92-4D96-A14B-98EDECC663C4}"/>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a:extLst>
              <a:ext uri="{FF2B5EF4-FFF2-40B4-BE49-F238E27FC236}">
                <a16:creationId xmlns:a16="http://schemas.microsoft.com/office/drawing/2014/main" id="{97F46958-7394-485B-8A9C-FC499C77A08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0403" name="Rectangle 3">
            <a:extLst>
              <a:ext uri="{FF2B5EF4-FFF2-40B4-BE49-F238E27FC236}">
                <a16:creationId xmlns:a16="http://schemas.microsoft.com/office/drawing/2014/main" id="{22436FAE-B8E1-472C-B5B8-C73A3B46E7B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018" name="Picture 2">
            <a:extLst>
              <a:ext uri="{FF2B5EF4-FFF2-40B4-BE49-F238E27FC236}">
                <a16:creationId xmlns:a16="http://schemas.microsoft.com/office/drawing/2014/main" id="{59E65023-A841-4120-982F-17E99DC26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a:extLst>
              <a:ext uri="{FF2B5EF4-FFF2-40B4-BE49-F238E27FC236}">
                <a16:creationId xmlns:a16="http://schemas.microsoft.com/office/drawing/2014/main" id="{CCE01944-3886-42EC-AD55-146A544DC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DB7A4613-1024-45E6-AAC1-83424FFF3080}"/>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a:extLst>
              <a:ext uri="{FF2B5EF4-FFF2-40B4-BE49-F238E27FC236}">
                <a16:creationId xmlns:a16="http://schemas.microsoft.com/office/drawing/2014/main" id="{F89EDCAE-BF1C-43A3-AFBA-5A22C33AA1D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1427" name="Rectangle 3">
            <a:extLst>
              <a:ext uri="{FF2B5EF4-FFF2-40B4-BE49-F238E27FC236}">
                <a16:creationId xmlns:a16="http://schemas.microsoft.com/office/drawing/2014/main" id="{3C453CC0-F18D-465F-9858-BD8488306E62}"/>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090" name="Picture 2">
            <a:extLst>
              <a:ext uri="{FF2B5EF4-FFF2-40B4-BE49-F238E27FC236}">
                <a16:creationId xmlns:a16="http://schemas.microsoft.com/office/drawing/2014/main" id="{561E8B49-41B5-496C-AB19-E90597400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8387B706-00E0-4E12-ABB2-4EE076505A3C}"/>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a:extLst>
              <a:ext uri="{FF2B5EF4-FFF2-40B4-BE49-F238E27FC236}">
                <a16:creationId xmlns:a16="http://schemas.microsoft.com/office/drawing/2014/main" id="{9F6CBEE2-0414-45BC-8101-73D660F2A17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2451" name="Rectangle 3">
            <a:extLst>
              <a:ext uri="{FF2B5EF4-FFF2-40B4-BE49-F238E27FC236}">
                <a16:creationId xmlns:a16="http://schemas.microsoft.com/office/drawing/2014/main" id="{2033735F-339F-40CF-ABE8-9E6627225F9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2" name="Picture 2">
            <a:extLst>
              <a:ext uri="{FF2B5EF4-FFF2-40B4-BE49-F238E27FC236}">
                <a16:creationId xmlns:a16="http://schemas.microsoft.com/office/drawing/2014/main" id="{0E66E661-6AAA-4842-8077-985C3BF84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a:extLst>
              <a:ext uri="{FF2B5EF4-FFF2-40B4-BE49-F238E27FC236}">
                <a16:creationId xmlns:a16="http://schemas.microsoft.com/office/drawing/2014/main" id="{FA0D1B77-DC5F-40EB-ADB0-830105F40E79}"/>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a:extLst>
              <a:ext uri="{FF2B5EF4-FFF2-40B4-BE49-F238E27FC236}">
                <a16:creationId xmlns:a16="http://schemas.microsoft.com/office/drawing/2014/main" id="{38560AB1-3F7B-48AB-8138-CAA835619AF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3475" name="Rectangle 3">
            <a:extLst>
              <a:ext uri="{FF2B5EF4-FFF2-40B4-BE49-F238E27FC236}">
                <a16:creationId xmlns:a16="http://schemas.microsoft.com/office/drawing/2014/main" id="{A8CE8FA4-6438-4A93-944B-9830FE12667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34" name="Picture 2">
            <a:extLst>
              <a:ext uri="{FF2B5EF4-FFF2-40B4-BE49-F238E27FC236}">
                <a16:creationId xmlns:a16="http://schemas.microsoft.com/office/drawing/2014/main" id="{D22E8136-7A48-41E6-83D8-39FF32F82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8DFB7352-729D-4F57-AF5B-83FBF9B33039}"/>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Rectangle 2">
            <a:extLst>
              <a:ext uri="{FF2B5EF4-FFF2-40B4-BE49-F238E27FC236}">
                <a16:creationId xmlns:a16="http://schemas.microsoft.com/office/drawing/2014/main" id="{48BC151A-9F2F-4F17-9BF4-8A28636B3B6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4499" name="Rectangle 3">
            <a:extLst>
              <a:ext uri="{FF2B5EF4-FFF2-40B4-BE49-F238E27FC236}">
                <a16:creationId xmlns:a16="http://schemas.microsoft.com/office/drawing/2014/main" id="{CDB36DD6-BB6B-4B4D-9776-110358EFC0B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306" name="Picture 2">
            <a:extLst>
              <a:ext uri="{FF2B5EF4-FFF2-40B4-BE49-F238E27FC236}">
                <a16:creationId xmlns:a16="http://schemas.microsoft.com/office/drawing/2014/main" id="{27BB6453-04C1-469A-A504-AEBA6CD6E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C827510B-3ABD-4513-BADE-961AD8BE23B9}"/>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a:extLst>
              <a:ext uri="{FF2B5EF4-FFF2-40B4-BE49-F238E27FC236}">
                <a16:creationId xmlns:a16="http://schemas.microsoft.com/office/drawing/2014/main" id="{54F82D7B-7B2B-435F-8A36-E028B72A895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5523" name="Rectangle 3">
            <a:extLst>
              <a:ext uri="{FF2B5EF4-FFF2-40B4-BE49-F238E27FC236}">
                <a16:creationId xmlns:a16="http://schemas.microsoft.com/office/drawing/2014/main" id="{FF5A68A7-07C2-4192-8060-ADA03A4C4782}"/>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378" name="Picture 2">
            <a:extLst>
              <a:ext uri="{FF2B5EF4-FFF2-40B4-BE49-F238E27FC236}">
                <a16:creationId xmlns:a16="http://schemas.microsoft.com/office/drawing/2014/main" id="{4D25F2A1-4D09-4E2C-879D-AD96C4DD4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a:extLst>
              <a:ext uri="{FF2B5EF4-FFF2-40B4-BE49-F238E27FC236}">
                <a16:creationId xmlns:a16="http://schemas.microsoft.com/office/drawing/2014/main" id="{F906E77F-9733-4038-8E97-3C38516D2F4A}"/>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F30A08BA-013B-408F-9470-A768127C860A}"/>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546" name="Rectangle 2">
            <a:extLst>
              <a:ext uri="{FF2B5EF4-FFF2-40B4-BE49-F238E27FC236}">
                <a16:creationId xmlns:a16="http://schemas.microsoft.com/office/drawing/2014/main" id="{2C30C0A6-C2FA-41A6-9150-2732EE9C388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6547" name="Rectangle 3">
            <a:extLst>
              <a:ext uri="{FF2B5EF4-FFF2-40B4-BE49-F238E27FC236}">
                <a16:creationId xmlns:a16="http://schemas.microsoft.com/office/drawing/2014/main" id="{0D0CD2F3-79A4-47A8-983A-97C95D051CB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0" name="Picture 2">
            <a:extLst>
              <a:ext uri="{FF2B5EF4-FFF2-40B4-BE49-F238E27FC236}">
                <a16:creationId xmlns:a16="http://schemas.microsoft.com/office/drawing/2014/main" id="{C0E0364B-3799-4661-A477-5A4F49111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05F2D423-9D90-4818-86A3-DC3317235735}"/>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570" name="Rectangle 2">
            <a:extLst>
              <a:ext uri="{FF2B5EF4-FFF2-40B4-BE49-F238E27FC236}">
                <a16:creationId xmlns:a16="http://schemas.microsoft.com/office/drawing/2014/main" id="{0827A6EF-A062-471D-9DC0-0BAF28D9F70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7571" name="Rectangle 3">
            <a:extLst>
              <a:ext uri="{FF2B5EF4-FFF2-40B4-BE49-F238E27FC236}">
                <a16:creationId xmlns:a16="http://schemas.microsoft.com/office/drawing/2014/main" id="{412623FA-5E1D-4D03-97E9-5D278A6528B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a:extLst>
              <a:ext uri="{FF2B5EF4-FFF2-40B4-BE49-F238E27FC236}">
                <a16:creationId xmlns:a16="http://schemas.microsoft.com/office/drawing/2014/main" id="{DFF41D7C-244D-4DA1-8E0F-D7BB4568D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1C139AA3-137A-4C93-B371-B9151A1E07EF}"/>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2">
            <a:extLst>
              <a:ext uri="{FF2B5EF4-FFF2-40B4-BE49-F238E27FC236}">
                <a16:creationId xmlns:a16="http://schemas.microsoft.com/office/drawing/2014/main" id="{AFA9737A-D2F0-48B5-8AF9-ED70941BBAF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8595" name="Rectangle 3">
            <a:extLst>
              <a:ext uri="{FF2B5EF4-FFF2-40B4-BE49-F238E27FC236}">
                <a16:creationId xmlns:a16="http://schemas.microsoft.com/office/drawing/2014/main" id="{FC4A0AEC-C21A-49B4-BE2C-D54C430A39AF}"/>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a:extLst>
              <a:ext uri="{FF2B5EF4-FFF2-40B4-BE49-F238E27FC236}">
                <a16:creationId xmlns:a16="http://schemas.microsoft.com/office/drawing/2014/main" id="{48D490B5-6D92-4EFD-9532-09CAED58503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2099" name="Rectangle 3">
            <a:extLst>
              <a:ext uri="{FF2B5EF4-FFF2-40B4-BE49-F238E27FC236}">
                <a16:creationId xmlns:a16="http://schemas.microsoft.com/office/drawing/2014/main" id="{0DBBB3C0-9649-46B9-84D1-02C2FAE1873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4" name="Picture 2">
            <a:extLst>
              <a:ext uri="{FF2B5EF4-FFF2-40B4-BE49-F238E27FC236}">
                <a16:creationId xmlns:a16="http://schemas.microsoft.com/office/drawing/2014/main" id="{278A505A-6906-4C57-8907-066ABEC56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12B229-3F31-43E5-A71C-63E1B867570C}"/>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a:extLst>
              <a:ext uri="{FF2B5EF4-FFF2-40B4-BE49-F238E27FC236}">
                <a16:creationId xmlns:a16="http://schemas.microsoft.com/office/drawing/2014/main" id="{D0C16E2A-250D-4857-8D71-E3A907B4DD0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19619" name="Rectangle 3">
            <a:extLst>
              <a:ext uri="{FF2B5EF4-FFF2-40B4-BE49-F238E27FC236}">
                <a16:creationId xmlns:a16="http://schemas.microsoft.com/office/drawing/2014/main" id="{C757FC30-08C5-4112-9C0F-5A9E298C14C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666" name="Picture 2">
            <a:extLst>
              <a:ext uri="{FF2B5EF4-FFF2-40B4-BE49-F238E27FC236}">
                <a16:creationId xmlns:a16="http://schemas.microsoft.com/office/drawing/2014/main" id="{0E724E53-5452-468E-B370-33141C119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a:extLst>
              <a:ext uri="{FF2B5EF4-FFF2-40B4-BE49-F238E27FC236}">
                <a16:creationId xmlns:a16="http://schemas.microsoft.com/office/drawing/2014/main" id="{B523A4B2-6553-4A0B-90E0-F3ADFF55F630}"/>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2" name="Rectangle 2">
            <a:extLst>
              <a:ext uri="{FF2B5EF4-FFF2-40B4-BE49-F238E27FC236}">
                <a16:creationId xmlns:a16="http://schemas.microsoft.com/office/drawing/2014/main" id="{65975CEB-2626-490D-AF28-9FFB5008BD8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0643" name="Rectangle 3">
            <a:extLst>
              <a:ext uri="{FF2B5EF4-FFF2-40B4-BE49-F238E27FC236}">
                <a16:creationId xmlns:a16="http://schemas.microsoft.com/office/drawing/2014/main" id="{2D2FD1A4-EF6A-4844-9BB9-F6A37AF022F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38" name="Picture 2">
            <a:extLst>
              <a:ext uri="{FF2B5EF4-FFF2-40B4-BE49-F238E27FC236}">
                <a16:creationId xmlns:a16="http://schemas.microsoft.com/office/drawing/2014/main" id="{08E8E14F-0DFF-44BA-B3B6-A07E236F5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DB178E13-0FFE-49A8-A36F-7A78B091F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28955577-C8A3-4733-92DE-0590E7A980A5}"/>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a:extLst>
              <a:ext uri="{FF2B5EF4-FFF2-40B4-BE49-F238E27FC236}">
                <a16:creationId xmlns:a16="http://schemas.microsoft.com/office/drawing/2014/main" id="{724B493F-DD35-49BF-8327-28DFBC0A0468}"/>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1667" name="Rectangle 3">
            <a:extLst>
              <a:ext uri="{FF2B5EF4-FFF2-40B4-BE49-F238E27FC236}">
                <a16:creationId xmlns:a16="http://schemas.microsoft.com/office/drawing/2014/main" id="{B9B826BF-57AB-44DF-AC3D-56E8236A87C0}"/>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810" name="Picture 2">
            <a:extLst>
              <a:ext uri="{FF2B5EF4-FFF2-40B4-BE49-F238E27FC236}">
                <a16:creationId xmlns:a16="http://schemas.microsoft.com/office/drawing/2014/main" id="{08BD5124-15C0-465E-B2BC-065C0C825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a:extLst>
              <a:ext uri="{FF2B5EF4-FFF2-40B4-BE49-F238E27FC236}">
                <a16:creationId xmlns:a16="http://schemas.microsoft.com/office/drawing/2014/main" id="{4FDADA36-F4BA-46B9-AF92-63C7C1C3C691}"/>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0" name="Rectangle 2">
            <a:extLst>
              <a:ext uri="{FF2B5EF4-FFF2-40B4-BE49-F238E27FC236}">
                <a16:creationId xmlns:a16="http://schemas.microsoft.com/office/drawing/2014/main" id="{8F37CF14-DB48-45CB-8125-6306CD7724B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2691" name="Rectangle 3">
            <a:extLst>
              <a:ext uri="{FF2B5EF4-FFF2-40B4-BE49-F238E27FC236}">
                <a16:creationId xmlns:a16="http://schemas.microsoft.com/office/drawing/2014/main" id="{696C8BAA-F431-4429-BC5E-155F95AD849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82" name="Picture 2">
            <a:extLst>
              <a:ext uri="{FF2B5EF4-FFF2-40B4-BE49-F238E27FC236}">
                <a16:creationId xmlns:a16="http://schemas.microsoft.com/office/drawing/2014/main" id="{77BD8E1D-668F-4DBA-A38D-28C9A02BE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CF9EAA39-F353-4A3F-AC72-F66554BEA198}"/>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a:extLst>
              <a:ext uri="{FF2B5EF4-FFF2-40B4-BE49-F238E27FC236}">
                <a16:creationId xmlns:a16="http://schemas.microsoft.com/office/drawing/2014/main" id="{A512BDC1-890F-4FF1-B32F-43509ECC76D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3715" name="Rectangle 3">
            <a:extLst>
              <a:ext uri="{FF2B5EF4-FFF2-40B4-BE49-F238E27FC236}">
                <a16:creationId xmlns:a16="http://schemas.microsoft.com/office/drawing/2014/main" id="{75547A90-04CE-40A9-AA31-8C9B9762233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954" name="Picture 2">
            <a:extLst>
              <a:ext uri="{FF2B5EF4-FFF2-40B4-BE49-F238E27FC236}">
                <a16:creationId xmlns:a16="http://schemas.microsoft.com/office/drawing/2014/main" id="{66F1F2EC-A922-4CA5-BD90-678234E54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17C81A46-0971-4AB6-A1AE-DED3E1D2C842}"/>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2">
            <a:extLst>
              <a:ext uri="{FF2B5EF4-FFF2-40B4-BE49-F238E27FC236}">
                <a16:creationId xmlns:a16="http://schemas.microsoft.com/office/drawing/2014/main" id="{F60874F0-1E55-41CE-BE5C-BCE23393062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4739" name="Rectangle 3">
            <a:extLst>
              <a:ext uri="{FF2B5EF4-FFF2-40B4-BE49-F238E27FC236}">
                <a16:creationId xmlns:a16="http://schemas.microsoft.com/office/drawing/2014/main" id="{76E1F8A3-8123-47A2-A75D-8C392BACFBD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5026" name="Picture 2">
            <a:extLst>
              <a:ext uri="{FF2B5EF4-FFF2-40B4-BE49-F238E27FC236}">
                <a16:creationId xmlns:a16="http://schemas.microsoft.com/office/drawing/2014/main" id="{BA407839-B8B1-4DC7-B872-62D91AC3F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F65A670E-6BCB-48E5-8EF9-C2023A317592}"/>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62" name="Rectangle 2">
            <a:extLst>
              <a:ext uri="{FF2B5EF4-FFF2-40B4-BE49-F238E27FC236}">
                <a16:creationId xmlns:a16="http://schemas.microsoft.com/office/drawing/2014/main" id="{630C83FE-5E13-4EBE-810C-4E2A64032DC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5763" name="Rectangle 3">
            <a:extLst>
              <a:ext uri="{FF2B5EF4-FFF2-40B4-BE49-F238E27FC236}">
                <a16:creationId xmlns:a16="http://schemas.microsoft.com/office/drawing/2014/main" id="{6F24C487-AA81-47F3-B116-8434079C54E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8098" name="Picture 2">
            <a:extLst>
              <a:ext uri="{FF2B5EF4-FFF2-40B4-BE49-F238E27FC236}">
                <a16:creationId xmlns:a16="http://schemas.microsoft.com/office/drawing/2014/main" id="{77DAE945-5F2D-4AF8-B590-6F3AAA99C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6FD3649-6CF1-4148-8BC5-AB116EC120F7}"/>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a:extLst>
              <a:ext uri="{FF2B5EF4-FFF2-40B4-BE49-F238E27FC236}">
                <a16:creationId xmlns:a16="http://schemas.microsoft.com/office/drawing/2014/main" id="{72612BA3-84ED-4386-B4EB-454F0E73E2EA}"/>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2">
            <a:extLst>
              <a:ext uri="{FF2B5EF4-FFF2-40B4-BE49-F238E27FC236}">
                <a16:creationId xmlns:a16="http://schemas.microsoft.com/office/drawing/2014/main" id="{10713ACB-9BFF-49A7-B1C2-5DD71283706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6787" name="Rectangle 3">
            <a:extLst>
              <a:ext uri="{FF2B5EF4-FFF2-40B4-BE49-F238E27FC236}">
                <a16:creationId xmlns:a16="http://schemas.microsoft.com/office/drawing/2014/main" id="{408CF4B8-27D1-462F-9879-8D6D17F4E7E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1170" name="Picture 2">
            <a:extLst>
              <a:ext uri="{FF2B5EF4-FFF2-40B4-BE49-F238E27FC236}">
                <a16:creationId xmlns:a16="http://schemas.microsoft.com/office/drawing/2014/main" id="{CB07CB7D-2087-4A8A-94C2-97D725765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AD683CCE-BEB5-48D8-B3CD-74E592B28DE8}"/>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Rectangle 2">
            <a:extLst>
              <a:ext uri="{FF2B5EF4-FFF2-40B4-BE49-F238E27FC236}">
                <a16:creationId xmlns:a16="http://schemas.microsoft.com/office/drawing/2014/main" id="{DF434383-76D2-482F-9937-E9391D5BD5F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7811" name="Rectangle 3">
            <a:extLst>
              <a:ext uri="{FF2B5EF4-FFF2-40B4-BE49-F238E27FC236}">
                <a16:creationId xmlns:a16="http://schemas.microsoft.com/office/drawing/2014/main" id="{76E1A34F-8E49-45EF-8F51-8AAB0C976FC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4242" name="Picture 2">
            <a:extLst>
              <a:ext uri="{FF2B5EF4-FFF2-40B4-BE49-F238E27FC236}">
                <a16:creationId xmlns:a16="http://schemas.microsoft.com/office/drawing/2014/main" id="{AA82922E-8D33-4F00-96D0-68E096CB7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33547BB6-2C46-4DDF-8956-4B858CE25083}"/>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2">
            <a:extLst>
              <a:ext uri="{FF2B5EF4-FFF2-40B4-BE49-F238E27FC236}">
                <a16:creationId xmlns:a16="http://schemas.microsoft.com/office/drawing/2014/main" id="{854E9411-D890-49AA-83D1-74886334D27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8835" name="Rectangle 3">
            <a:extLst>
              <a:ext uri="{FF2B5EF4-FFF2-40B4-BE49-F238E27FC236}">
                <a16:creationId xmlns:a16="http://schemas.microsoft.com/office/drawing/2014/main" id="{53223C55-7959-4960-8B0B-56C80C0963B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a:extLst>
              <a:ext uri="{FF2B5EF4-FFF2-40B4-BE49-F238E27FC236}">
                <a16:creationId xmlns:a16="http://schemas.microsoft.com/office/drawing/2014/main" id="{78E8CE9F-2CF0-4426-A4E7-EF30CF8037A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3123" name="Rectangle 3">
            <a:extLst>
              <a:ext uri="{FF2B5EF4-FFF2-40B4-BE49-F238E27FC236}">
                <a16:creationId xmlns:a16="http://schemas.microsoft.com/office/drawing/2014/main" id="{A82F8970-A302-4620-A363-651A39038A92}"/>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314" name="Picture 2">
            <a:extLst>
              <a:ext uri="{FF2B5EF4-FFF2-40B4-BE49-F238E27FC236}">
                <a16:creationId xmlns:a16="http://schemas.microsoft.com/office/drawing/2014/main" id="{679BC0B6-C442-4F4B-86AE-B9C7DF052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94404E92-AC45-4234-8E76-E7C0A0590044}"/>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58" name="Rectangle 2">
            <a:extLst>
              <a:ext uri="{FF2B5EF4-FFF2-40B4-BE49-F238E27FC236}">
                <a16:creationId xmlns:a16="http://schemas.microsoft.com/office/drawing/2014/main" id="{45B3329E-AB22-4392-80E4-4582BED3B58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29859" name="Rectangle 3">
            <a:extLst>
              <a:ext uri="{FF2B5EF4-FFF2-40B4-BE49-F238E27FC236}">
                <a16:creationId xmlns:a16="http://schemas.microsoft.com/office/drawing/2014/main" id="{FE20F327-F642-436F-9AA8-17121A44F66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386" name="Picture 2">
            <a:extLst>
              <a:ext uri="{FF2B5EF4-FFF2-40B4-BE49-F238E27FC236}">
                <a16:creationId xmlns:a16="http://schemas.microsoft.com/office/drawing/2014/main" id="{DAEEA674-350C-41EE-9FA7-C6A12C4BE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id="{FB91867C-20B8-42CE-A8FE-B9C4FDBF6E36}"/>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Rectangle 2">
            <a:extLst>
              <a:ext uri="{FF2B5EF4-FFF2-40B4-BE49-F238E27FC236}">
                <a16:creationId xmlns:a16="http://schemas.microsoft.com/office/drawing/2014/main" id="{E9050914-9B7C-4CB6-AFF6-1471079979F3}"/>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30883" name="Rectangle 3">
            <a:extLst>
              <a:ext uri="{FF2B5EF4-FFF2-40B4-BE49-F238E27FC236}">
                <a16:creationId xmlns:a16="http://schemas.microsoft.com/office/drawing/2014/main" id="{990F54F6-6C22-4B92-8EDC-D0EADD01E38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7779" name="Picture 3">
            <a:extLst>
              <a:ext uri="{FF2B5EF4-FFF2-40B4-BE49-F238E27FC236}">
                <a16:creationId xmlns:a16="http://schemas.microsoft.com/office/drawing/2014/main" id="{6BDA095F-5589-42D6-B6AC-7FC95E8FC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a:extLst>
              <a:ext uri="{FF2B5EF4-FFF2-40B4-BE49-F238E27FC236}">
                <a16:creationId xmlns:a16="http://schemas.microsoft.com/office/drawing/2014/main" id="{4767BC58-C715-45C6-B638-23AECCE86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04502C02-D3AD-4091-9737-580E4531554B}"/>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a:extLst>
              <a:ext uri="{FF2B5EF4-FFF2-40B4-BE49-F238E27FC236}">
                <a16:creationId xmlns:a16="http://schemas.microsoft.com/office/drawing/2014/main" id="{C7B7DD1D-90FF-46C1-BF34-4DD9E2604BC1}"/>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31907" name="Rectangle 3">
            <a:extLst>
              <a:ext uri="{FF2B5EF4-FFF2-40B4-BE49-F238E27FC236}">
                <a16:creationId xmlns:a16="http://schemas.microsoft.com/office/drawing/2014/main" id="{65778340-9338-4747-B2A4-8BC262F9E4A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22" name="Picture 2">
            <a:extLst>
              <a:ext uri="{FF2B5EF4-FFF2-40B4-BE49-F238E27FC236}">
                <a16:creationId xmlns:a16="http://schemas.microsoft.com/office/drawing/2014/main" id="{0F205012-83F3-4CE5-B19E-185F286A6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51F9E460-1F5D-49A5-B061-928EC3225960}"/>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Rectangle 2">
            <a:extLst>
              <a:ext uri="{FF2B5EF4-FFF2-40B4-BE49-F238E27FC236}">
                <a16:creationId xmlns:a16="http://schemas.microsoft.com/office/drawing/2014/main" id="{C5BE451D-D5A4-4AD2-B373-FD4C7AB946E8}"/>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32931" name="Rectangle 3">
            <a:extLst>
              <a:ext uri="{FF2B5EF4-FFF2-40B4-BE49-F238E27FC236}">
                <a16:creationId xmlns:a16="http://schemas.microsoft.com/office/drawing/2014/main" id="{1ECF379B-48A0-4F1A-A4E7-9665F165C73E}"/>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6994" name="Picture 2">
            <a:extLst>
              <a:ext uri="{FF2B5EF4-FFF2-40B4-BE49-F238E27FC236}">
                <a16:creationId xmlns:a16="http://schemas.microsoft.com/office/drawing/2014/main" id="{F283A7C0-EF9D-46B7-ADA1-BD4B69A33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a:extLst>
              <a:ext uri="{FF2B5EF4-FFF2-40B4-BE49-F238E27FC236}">
                <a16:creationId xmlns:a16="http://schemas.microsoft.com/office/drawing/2014/main" id="{9EF0D42A-8B4D-45C0-971E-5F0A68D16B55}"/>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a:extLst>
              <a:ext uri="{FF2B5EF4-FFF2-40B4-BE49-F238E27FC236}">
                <a16:creationId xmlns:a16="http://schemas.microsoft.com/office/drawing/2014/main" id="{0255CC53-E8FB-4F6A-9C83-ED727B0BB38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33955" name="Rectangle 3">
            <a:extLst>
              <a:ext uri="{FF2B5EF4-FFF2-40B4-BE49-F238E27FC236}">
                <a16:creationId xmlns:a16="http://schemas.microsoft.com/office/drawing/2014/main" id="{46800318-34E3-4B97-8A76-B8C044232776}"/>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D34B712F-D474-48E6-B163-1A6ED473D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0066" name="Picture 2">
            <a:extLst>
              <a:ext uri="{FF2B5EF4-FFF2-40B4-BE49-F238E27FC236}">
                <a16:creationId xmlns:a16="http://schemas.microsoft.com/office/drawing/2014/main" id="{DC6C1374-62C7-4E3E-A293-E54FC7B78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D5D3EBF8-C467-4C10-9DC1-8209B1DDB682}"/>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78" name="Rectangle 2">
            <a:extLst>
              <a:ext uri="{FF2B5EF4-FFF2-40B4-BE49-F238E27FC236}">
                <a16:creationId xmlns:a16="http://schemas.microsoft.com/office/drawing/2014/main" id="{38063397-1AFF-490B-8F34-514C01D808F8}"/>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34979" name="Rectangle 3">
            <a:extLst>
              <a:ext uri="{FF2B5EF4-FFF2-40B4-BE49-F238E27FC236}">
                <a16:creationId xmlns:a16="http://schemas.microsoft.com/office/drawing/2014/main" id="{B839EA41-26B3-4AD2-A845-55BC2300BAC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3138" name="Picture 2">
            <a:extLst>
              <a:ext uri="{FF2B5EF4-FFF2-40B4-BE49-F238E27FC236}">
                <a16:creationId xmlns:a16="http://schemas.microsoft.com/office/drawing/2014/main" id="{D9C0E69C-4323-44AA-8A37-3B80393D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a:extLst>
              <a:ext uri="{FF2B5EF4-FFF2-40B4-BE49-F238E27FC236}">
                <a16:creationId xmlns:a16="http://schemas.microsoft.com/office/drawing/2014/main" id="{031F0458-29C6-4DC2-A60C-3214D95E606B}"/>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2" name="Rectangle 2">
            <a:extLst>
              <a:ext uri="{FF2B5EF4-FFF2-40B4-BE49-F238E27FC236}">
                <a16:creationId xmlns:a16="http://schemas.microsoft.com/office/drawing/2014/main" id="{83DF171B-FCEB-4977-9635-C2E05A2C421C}"/>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36003" name="Rectangle 3">
            <a:extLst>
              <a:ext uri="{FF2B5EF4-FFF2-40B4-BE49-F238E27FC236}">
                <a16:creationId xmlns:a16="http://schemas.microsoft.com/office/drawing/2014/main" id="{C0EE747B-C169-4AC9-8910-D5FDFD92E3E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6210" name="Picture 2">
            <a:extLst>
              <a:ext uri="{FF2B5EF4-FFF2-40B4-BE49-F238E27FC236}">
                <a16:creationId xmlns:a16="http://schemas.microsoft.com/office/drawing/2014/main" id="{F25BA236-FE36-45F5-AD66-8507CEC53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A6633B2-4527-458E-A8E1-C1559372E86D}"/>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8011D55F-1AA7-4276-9763-E1D32340D1D9}"/>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a:extLst>
              <a:ext uri="{FF2B5EF4-FFF2-40B4-BE49-F238E27FC236}">
                <a16:creationId xmlns:a16="http://schemas.microsoft.com/office/drawing/2014/main" id="{04314847-80F8-42A5-8106-306AE8CB44E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37027" name="Rectangle 3">
            <a:extLst>
              <a:ext uri="{FF2B5EF4-FFF2-40B4-BE49-F238E27FC236}">
                <a16:creationId xmlns:a16="http://schemas.microsoft.com/office/drawing/2014/main" id="{38B5FFCD-C280-4484-B94A-4F2029D8C96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282" name="Picture 2">
            <a:extLst>
              <a:ext uri="{FF2B5EF4-FFF2-40B4-BE49-F238E27FC236}">
                <a16:creationId xmlns:a16="http://schemas.microsoft.com/office/drawing/2014/main" id="{4A5CEB8F-1D62-4B25-BCC9-96B3D18AA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a:extLst>
              <a:ext uri="{FF2B5EF4-FFF2-40B4-BE49-F238E27FC236}">
                <a16:creationId xmlns:a16="http://schemas.microsoft.com/office/drawing/2014/main" id="{CE4C2B5D-9E5C-4BD5-A1AA-F2C7A3065A5B}"/>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a:extLst>
              <a:ext uri="{FF2B5EF4-FFF2-40B4-BE49-F238E27FC236}">
                <a16:creationId xmlns:a16="http://schemas.microsoft.com/office/drawing/2014/main" id="{0C953959-7FBB-4EDB-BA79-D12C0EAF4457}"/>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38051" name="Rectangle 3">
            <a:extLst>
              <a:ext uri="{FF2B5EF4-FFF2-40B4-BE49-F238E27FC236}">
                <a16:creationId xmlns:a16="http://schemas.microsoft.com/office/drawing/2014/main" id="{105D0227-BB9A-4EDC-B288-B61C69E07D1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2354" name="Picture 2">
            <a:extLst>
              <a:ext uri="{FF2B5EF4-FFF2-40B4-BE49-F238E27FC236}">
                <a16:creationId xmlns:a16="http://schemas.microsoft.com/office/drawing/2014/main" id="{12B8EBF4-54E5-4C3E-8EDF-AD32B27C5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a:extLst>
              <a:ext uri="{FF2B5EF4-FFF2-40B4-BE49-F238E27FC236}">
                <a16:creationId xmlns:a16="http://schemas.microsoft.com/office/drawing/2014/main" id="{FF871267-6914-413F-BFFE-8536BAA1C9D6}"/>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a:extLst>
              <a:ext uri="{FF2B5EF4-FFF2-40B4-BE49-F238E27FC236}">
                <a16:creationId xmlns:a16="http://schemas.microsoft.com/office/drawing/2014/main" id="{E35A5A96-73E6-4A0C-A73A-4808D9637DE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39075" name="Rectangle 3">
            <a:extLst>
              <a:ext uri="{FF2B5EF4-FFF2-40B4-BE49-F238E27FC236}">
                <a16:creationId xmlns:a16="http://schemas.microsoft.com/office/drawing/2014/main" id="{7FF65C30-CC96-46AA-997C-2B84B39CE95F}"/>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a:extLst>
              <a:ext uri="{FF2B5EF4-FFF2-40B4-BE49-F238E27FC236}">
                <a16:creationId xmlns:a16="http://schemas.microsoft.com/office/drawing/2014/main" id="{D65B646D-690F-4A13-BF64-605360F9B4B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4147" name="Rectangle 3">
            <a:extLst>
              <a:ext uri="{FF2B5EF4-FFF2-40B4-BE49-F238E27FC236}">
                <a16:creationId xmlns:a16="http://schemas.microsoft.com/office/drawing/2014/main" id="{5D9B0CC6-603D-4D5B-9153-871402449EC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426" name="Picture 2">
            <a:extLst>
              <a:ext uri="{FF2B5EF4-FFF2-40B4-BE49-F238E27FC236}">
                <a16:creationId xmlns:a16="http://schemas.microsoft.com/office/drawing/2014/main" id="{A9F30767-83B3-4A3B-B7AB-C337D99E0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8B147F1C-9103-4F60-A531-5E9112520258}"/>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a:extLst>
              <a:ext uri="{FF2B5EF4-FFF2-40B4-BE49-F238E27FC236}">
                <a16:creationId xmlns:a16="http://schemas.microsoft.com/office/drawing/2014/main" id="{36F65EEB-B574-405A-840C-9E44161FDF8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0099" name="Rectangle 3">
            <a:extLst>
              <a:ext uri="{FF2B5EF4-FFF2-40B4-BE49-F238E27FC236}">
                <a16:creationId xmlns:a16="http://schemas.microsoft.com/office/drawing/2014/main" id="{C30000A5-432C-48CF-8537-56BF81DDDA6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8498" name="Picture 2">
            <a:extLst>
              <a:ext uri="{FF2B5EF4-FFF2-40B4-BE49-F238E27FC236}">
                <a16:creationId xmlns:a16="http://schemas.microsoft.com/office/drawing/2014/main" id="{F018E6D3-7FA4-4BCA-8500-D1FC2732E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a:extLst>
              <a:ext uri="{FF2B5EF4-FFF2-40B4-BE49-F238E27FC236}">
                <a16:creationId xmlns:a16="http://schemas.microsoft.com/office/drawing/2014/main" id="{7D35AB32-22D7-4972-A9CD-BC5C201542C9}"/>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2" name="Rectangle 2">
            <a:extLst>
              <a:ext uri="{FF2B5EF4-FFF2-40B4-BE49-F238E27FC236}">
                <a16:creationId xmlns:a16="http://schemas.microsoft.com/office/drawing/2014/main" id="{37D938E2-BEF2-4583-AE58-B6D82A790C7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1123" name="Rectangle 3">
            <a:extLst>
              <a:ext uri="{FF2B5EF4-FFF2-40B4-BE49-F238E27FC236}">
                <a16:creationId xmlns:a16="http://schemas.microsoft.com/office/drawing/2014/main" id="{660F02EA-5B3A-41EA-AC54-5AC28C577D5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1570" name="Picture 2">
            <a:extLst>
              <a:ext uri="{FF2B5EF4-FFF2-40B4-BE49-F238E27FC236}">
                <a16:creationId xmlns:a16="http://schemas.microsoft.com/office/drawing/2014/main" id="{0E454CD9-35B9-4A0A-80B4-7FD75D15E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54D29D01-6E83-43F8-A351-6959FBFBB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9AAA4150-401E-4CC8-B7BF-A176FEFB0533}"/>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3496E93B-E698-41C9-B088-A3D5DE2380DC}"/>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2147" name="Rectangle 3">
            <a:extLst>
              <a:ext uri="{FF2B5EF4-FFF2-40B4-BE49-F238E27FC236}">
                <a16:creationId xmlns:a16="http://schemas.microsoft.com/office/drawing/2014/main" id="{1BE34F01-0F0B-4B78-A806-2300ADD07F56}"/>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42" name="Picture 2">
            <a:extLst>
              <a:ext uri="{FF2B5EF4-FFF2-40B4-BE49-F238E27FC236}">
                <a16:creationId xmlns:a16="http://schemas.microsoft.com/office/drawing/2014/main" id="{BDA83C09-37CC-4094-A2B3-7A15FC7B7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a:extLst>
              <a:ext uri="{FF2B5EF4-FFF2-40B4-BE49-F238E27FC236}">
                <a16:creationId xmlns:a16="http://schemas.microsoft.com/office/drawing/2014/main" id="{299C7EF0-6944-4E49-B4BA-B90BC39A7A2E}"/>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a:extLst>
              <a:ext uri="{FF2B5EF4-FFF2-40B4-BE49-F238E27FC236}">
                <a16:creationId xmlns:a16="http://schemas.microsoft.com/office/drawing/2014/main" id="{6095AF6E-F96A-4135-A09F-0E6B010AA87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3171" name="Rectangle 3">
            <a:extLst>
              <a:ext uri="{FF2B5EF4-FFF2-40B4-BE49-F238E27FC236}">
                <a16:creationId xmlns:a16="http://schemas.microsoft.com/office/drawing/2014/main" id="{F5522DC9-5CE1-464A-B967-4AFE21CA58F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7714" name="Picture 2">
            <a:extLst>
              <a:ext uri="{FF2B5EF4-FFF2-40B4-BE49-F238E27FC236}">
                <a16:creationId xmlns:a16="http://schemas.microsoft.com/office/drawing/2014/main" id="{E1D09824-4AEE-4770-8DE8-4290577D3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F8834D0A-5287-401C-B79C-42D4411D071D}"/>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a:extLst>
              <a:ext uri="{FF2B5EF4-FFF2-40B4-BE49-F238E27FC236}">
                <a16:creationId xmlns:a16="http://schemas.microsoft.com/office/drawing/2014/main" id="{B27DAB99-9B3B-4339-8013-8FA4D2D1F4E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4195" name="Rectangle 3">
            <a:extLst>
              <a:ext uri="{FF2B5EF4-FFF2-40B4-BE49-F238E27FC236}">
                <a16:creationId xmlns:a16="http://schemas.microsoft.com/office/drawing/2014/main" id="{FABCDAE5-B141-4776-ADD3-30DD1F5F954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0786" name="Picture 2">
            <a:extLst>
              <a:ext uri="{FF2B5EF4-FFF2-40B4-BE49-F238E27FC236}">
                <a16:creationId xmlns:a16="http://schemas.microsoft.com/office/drawing/2014/main" id="{161835F3-599D-4DE0-948C-B8F058113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a:extLst>
              <a:ext uri="{FF2B5EF4-FFF2-40B4-BE49-F238E27FC236}">
                <a16:creationId xmlns:a16="http://schemas.microsoft.com/office/drawing/2014/main" id="{698AA6C3-8BF0-4124-927B-7B4C9007A7E1}"/>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8" name="Rectangle 2">
            <a:extLst>
              <a:ext uri="{FF2B5EF4-FFF2-40B4-BE49-F238E27FC236}">
                <a16:creationId xmlns:a16="http://schemas.microsoft.com/office/drawing/2014/main" id="{B29E5827-5D1E-460A-9978-0A1AD5910F8C}"/>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5219" name="Rectangle 3">
            <a:extLst>
              <a:ext uri="{FF2B5EF4-FFF2-40B4-BE49-F238E27FC236}">
                <a16:creationId xmlns:a16="http://schemas.microsoft.com/office/drawing/2014/main" id="{A2F1EE93-CADF-4B5D-9AAD-C53DD289339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3858" name="Picture 2">
            <a:extLst>
              <a:ext uri="{FF2B5EF4-FFF2-40B4-BE49-F238E27FC236}">
                <a16:creationId xmlns:a16="http://schemas.microsoft.com/office/drawing/2014/main" id="{34F967DA-EA87-4767-A03D-00066C9A4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BFC0532B-0E79-4646-BA00-143FBAA352B3}"/>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2" name="Rectangle 2">
            <a:extLst>
              <a:ext uri="{FF2B5EF4-FFF2-40B4-BE49-F238E27FC236}">
                <a16:creationId xmlns:a16="http://schemas.microsoft.com/office/drawing/2014/main" id="{BDED2C3E-0646-42CA-A1CD-BF0AC449B07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6243" name="Rectangle 3">
            <a:extLst>
              <a:ext uri="{FF2B5EF4-FFF2-40B4-BE49-F238E27FC236}">
                <a16:creationId xmlns:a16="http://schemas.microsoft.com/office/drawing/2014/main" id="{76403BA3-58AE-4A5E-B6CF-2CFD4E1D3A4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0" name="Picture 2">
            <a:extLst>
              <a:ext uri="{FF2B5EF4-FFF2-40B4-BE49-F238E27FC236}">
                <a16:creationId xmlns:a16="http://schemas.microsoft.com/office/drawing/2014/main" id="{9DB86DCB-CABD-4710-92E9-FC6F5DD28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a:extLst>
              <a:ext uri="{FF2B5EF4-FFF2-40B4-BE49-F238E27FC236}">
                <a16:creationId xmlns:a16="http://schemas.microsoft.com/office/drawing/2014/main" id="{962429DC-2A10-450B-A78A-BB4F7FBD2767}"/>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a:extLst>
              <a:ext uri="{FF2B5EF4-FFF2-40B4-BE49-F238E27FC236}">
                <a16:creationId xmlns:a16="http://schemas.microsoft.com/office/drawing/2014/main" id="{F12E74B5-D997-4979-9CC4-B6DF6CDE0706}"/>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66" name="Rectangle 2">
            <a:extLst>
              <a:ext uri="{FF2B5EF4-FFF2-40B4-BE49-F238E27FC236}">
                <a16:creationId xmlns:a16="http://schemas.microsoft.com/office/drawing/2014/main" id="{8587C509-CF00-4001-AF25-0228013C79E7}"/>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7267" name="Rectangle 3">
            <a:extLst>
              <a:ext uri="{FF2B5EF4-FFF2-40B4-BE49-F238E27FC236}">
                <a16:creationId xmlns:a16="http://schemas.microsoft.com/office/drawing/2014/main" id="{8B0B3037-885C-4D20-87D4-DCDC977805C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0002" name="Picture 2">
            <a:extLst>
              <a:ext uri="{FF2B5EF4-FFF2-40B4-BE49-F238E27FC236}">
                <a16:creationId xmlns:a16="http://schemas.microsoft.com/office/drawing/2014/main" id="{828923B5-A17B-4140-8255-7BBD202D5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a:extLst>
              <a:ext uri="{FF2B5EF4-FFF2-40B4-BE49-F238E27FC236}">
                <a16:creationId xmlns:a16="http://schemas.microsoft.com/office/drawing/2014/main" id="{722B3809-630C-4F17-B198-CA1132BD1B09}"/>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a:extLst>
              <a:ext uri="{FF2B5EF4-FFF2-40B4-BE49-F238E27FC236}">
                <a16:creationId xmlns:a16="http://schemas.microsoft.com/office/drawing/2014/main" id="{46A4A9C6-0B5B-4696-8671-8C21E22192D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8291" name="Rectangle 3">
            <a:extLst>
              <a:ext uri="{FF2B5EF4-FFF2-40B4-BE49-F238E27FC236}">
                <a16:creationId xmlns:a16="http://schemas.microsoft.com/office/drawing/2014/main" id="{50B5E0B5-5940-4DBE-89C6-3A90FF940096}"/>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074" name="Picture 2">
            <a:extLst>
              <a:ext uri="{FF2B5EF4-FFF2-40B4-BE49-F238E27FC236}">
                <a16:creationId xmlns:a16="http://schemas.microsoft.com/office/drawing/2014/main" id="{B1AE1793-0AEE-4553-997B-0EC205D77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a:extLst>
              <a:ext uri="{FF2B5EF4-FFF2-40B4-BE49-F238E27FC236}">
                <a16:creationId xmlns:a16="http://schemas.microsoft.com/office/drawing/2014/main" id="{D98608CE-8173-4053-8908-58E9858A376F}"/>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a:extLst>
              <a:ext uri="{FF2B5EF4-FFF2-40B4-BE49-F238E27FC236}">
                <a16:creationId xmlns:a16="http://schemas.microsoft.com/office/drawing/2014/main" id="{41BD4F33-E874-46E3-B3BD-70970D31A75C}"/>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49315" name="Rectangle 3">
            <a:extLst>
              <a:ext uri="{FF2B5EF4-FFF2-40B4-BE49-F238E27FC236}">
                <a16:creationId xmlns:a16="http://schemas.microsoft.com/office/drawing/2014/main" id="{F71DC3E4-AB9E-4449-AAAB-2A8E1E3F66D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a:extLst>
              <a:ext uri="{FF2B5EF4-FFF2-40B4-BE49-F238E27FC236}">
                <a16:creationId xmlns:a16="http://schemas.microsoft.com/office/drawing/2014/main" id="{D4825FC5-4E09-4224-B02F-5FDFA372803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5171" name="Rectangle 3">
            <a:extLst>
              <a:ext uri="{FF2B5EF4-FFF2-40B4-BE49-F238E27FC236}">
                <a16:creationId xmlns:a16="http://schemas.microsoft.com/office/drawing/2014/main" id="{988C6A30-B4E6-4E47-A2C1-7C3EB42A552F}"/>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6146" name="Picture 2">
            <a:extLst>
              <a:ext uri="{FF2B5EF4-FFF2-40B4-BE49-F238E27FC236}">
                <a16:creationId xmlns:a16="http://schemas.microsoft.com/office/drawing/2014/main" id="{8A18F12C-01A0-4A0C-95DA-284B84657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a:extLst>
              <a:ext uri="{FF2B5EF4-FFF2-40B4-BE49-F238E27FC236}">
                <a16:creationId xmlns:a16="http://schemas.microsoft.com/office/drawing/2014/main" id="{B5B8FA98-B624-47C6-B4F8-32FE322A0EDE}"/>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Rectangle 2">
            <a:extLst>
              <a:ext uri="{FF2B5EF4-FFF2-40B4-BE49-F238E27FC236}">
                <a16:creationId xmlns:a16="http://schemas.microsoft.com/office/drawing/2014/main" id="{D2C7C490-4A9D-465E-9116-008E0F58C739}"/>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0339" name="Rectangle 3">
            <a:extLst>
              <a:ext uri="{FF2B5EF4-FFF2-40B4-BE49-F238E27FC236}">
                <a16:creationId xmlns:a16="http://schemas.microsoft.com/office/drawing/2014/main" id="{C5FD71C1-5751-482C-9E31-88BF199B11F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9218" name="Picture 2">
            <a:extLst>
              <a:ext uri="{FF2B5EF4-FFF2-40B4-BE49-F238E27FC236}">
                <a16:creationId xmlns:a16="http://schemas.microsoft.com/office/drawing/2014/main" id="{0ADE11B4-7C2F-41A7-AD11-59A405D2A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a:extLst>
              <a:ext uri="{FF2B5EF4-FFF2-40B4-BE49-F238E27FC236}">
                <a16:creationId xmlns:a16="http://schemas.microsoft.com/office/drawing/2014/main" id="{12ADBD70-5016-4959-B134-9F395DC100E3}"/>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2" name="Rectangle 2">
            <a:extLst>
              <a:ext uri="{FF2B5EF4-FFF2-40B4-BE49-F238E27FC236}">
                <a16:creationId xmlns:a16="http://schemas.microsoft.com/office/drawing/2014/main" id="{0575716F-79D3-4C37-904E-F930EE10C62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1363" name="Rectangle 3">
            <a:extLst>
              <a:ext uri="{FF2B5EF4-FFF2-40B4-BE49-F238E27FC236}">
                <a16:creationId xmlns:a16="http://schemas.microsoft.com/office/drawing/2014/main" id="{E03EBA71-E258-474B-A713-9FCA0973A0B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2290" name="Picture 2">
            <a:extLst>
              <a:ext uri="{FF2B5EF4-FFF2-40B4-BE49-F238E27FC236}">
                <a16:creationId xmlns:a16="http://schemas.microsoft.com/office/drawing/2014/main" id="{5D2622B0-3C6F-4C5C-9B1E-A78506171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CF3C8BC6-A56C-4AC8-95E5-986FCB4C2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D3B9FAAF-125D-4012-AE6C-C29EDC82981E}"/>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6" name="Rectangle 2">
            <a:extLst>
              <a:ext uri="{FF2B5EF4-FFF2-40B4-BE49-F238E27FC236}">
                <a16:creationId xmlns:a16="http://schemas.microsoft.com/office/drawing/2014/main" id="{2A54CEB7-B006-4DA3-85F2-64B52951387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2387" name="Rectangle 3">
            <a:extLst>
              <a:ext uri="{FF2B5EF4-FFF2-40B4-BE49-F238E27FC236}">
                <a16:creationId xmlns:a16="http://schemas.microsoft.com/office/drawing/2014/main" id="{6D5B84A5-1E74-4E5D-B87B-BA7655FB9F9D}"/>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62" name="Picture 2">
            <a:extLst>
              <a:ext uri="{FF2B5EF4-FFF2-40B4-BE49-F238E27FC236}">
                <a16:creationId xmlns:a16="http://schemas.microsoft.com/office/drawing/2014/main" id="{BD97D8A0-379C-43A8-9B3E-E917A2B75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a:extLst>
              <a:ext uri="{FF2B5EF4-FFF2-40B4-BE49-F238E27FC236}">
                <a16:creationId xmlns:a16="http://schemas.microsoft.com/office/drawing/2014/main" id="{FE0C1BFE-52C0-41FA-80A2-D5B36E1204E1}"/>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a:extLst>
              <a:ext uri="{FF2B5EF4-FFF2-40B4-BE49-F238E27FC236}">
                <a16:creationId xmlns:a16="http://schemas.microsoft.com/office/drawing/2014/main" id="{8EEAEE56-2349-4BE4-9876-14F69ABAC74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3411" name="Rectangle 3">
            <a:extLst>
              <a:ext uri="{FF2B5EF4-FFF2-40B4-BE49-F238E27FC236}">
                <a16:creationId xmlns:a16="http://schemas.microsoft.com/office/drawing/2014/main" id="{19EAFE28-11E7-4D47-9B9D-1D2E39A079FE}"/>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4" name="Picture 2">
            <a:extLst>
              <a:ext uri="{FF2B5EF4-FFF2-40B4-BE49-F238E27FC236}">
                <a16:creationId xmlns:a16="http://schemas.microsoft.com/office/drawing/2014/main" id="{53D97BAE-B325-432A-9722-0D9CA857D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D0F1283F-990A-4904-81FD-921A26D15DB5}"/>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a:extLst>
              <a:ext uri="{FF2B5EF4-FFF2-40B4-BE49-F238E27FC236}">
                <a16:creationId xmlns:a16="http://schemas.microsoft.com/office/drawing/2014/main" id="{0690D5AB-1E6E-4E37-AE56-6F0ADE99C011}"/>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4435" name="Rectangle 3">
            <a:extLst>
              <a:ext uri="{FF2B5EF4-FFF2-40B4-BE49-F238E27FC236}">
                <a16:creationId xmlns:a16="http://schemas.microsoft.com/office/drawing/2014/main" id="{F5793BE1-A2F1-4E55-933B-4335F9C2E222}"/>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1506" name="Picture 2">
            <a:extLst>
              <a:ext uri="{FF2B5EF4-FFF2-40B4-BE49-F238E27FC236}">
                <a16:creationId xmlns:a16="http://schemas.microsoft.com/office/drawing/2014/main" id="{979C9D80-2B13-40A0-935E-3F953A3A1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a:extLst>
              <a:ext uri="{FF2B5EF4-FFF2-40B4-BE49-F238E27FC236}">
                <a16:creationId xmlns:a16="http://schemas.microsoft.com/office/drawing/2014/main" id="{891994BF-EC1A-4432-B837-2B5EC96B4E6B}"/>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58" name="Rectangle 2">
            <a:extLst>
              <a:ext uri="{FF2B5EF4-FFF2-40B4-BE49-F238E27FC236}">
                <a16:creationId xmlns:a16="http://schemas.microsoft.com/office/drawing/2014/main" id="{CD5611D7-C91A-45DE-A2FD-B8190159F66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5459" name="Rectangle 3">
            <a:extLst>
              <a:ext uri="{FF2B5EF4-FFF2-40B4-BE49-F238E27FC236}">
                <a16:creationId xmlns:a16="http://schemas.microsoft.com/office/drawing/2014/main" id="{0BD6C723-743F-4E4A-AEF1-A3CE9A74FED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4578" name="Picture 2">
            <a:extLst>
              <a:ext uri="{FF2B5EF4-FFF2-40B4-BE49-F238E27FC236}">
                <a16:creationId xmlns:a16="http://schemas.microsoft.com/office/drawing/2014/main" id="{656FDE3E-204D-424E-B318-CC34DC42C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a:extLst>
              <a:ext uri="{FF2B5EF4-FFF2-40B4-BE49-F238E27FC236}">
                <a16:creationId xmlns:a16="http://schemas.microsoft.com/office/drawing/2014/main" id="{BEDAA9AD-DFEA-42F1-8B2B-298954D5274A}"/>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a:extLst>
              <a:ext uri="{FF2B5EF4-FFF2-40B4-BE49-F238E27FC236}">
                <a16:creationId xmlns:a16="http://schemas.microsoft.com/office/drawing/2014/main" id="{E4F75632-56F0-49D2-B775-4CC4BC58A20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6483" name="Rectangle 3">
            <a:extLst>
              <a:ext uri="{FF2B5EF4-FFF2-40B4-BE49-F238E27FC236}">
                <a16:creationId xmlns:a16="http://schemas.microsoft.com/office/drawing/2014/main" id="{387DF3C6-A5FD-4503-A067-911A0DCD13E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7650" name="Picture 2">
            <a:extLst>
              <a:ext uri="{FF2B5EF4-FFF2-40B4-BE49-F238E27FC236}">
                <a16:creationId xmlns:a16="http://schemas.microsoft.com/office/drawing/2014/main" id="{104EB346-AC32-4DB0-AE9A-915361272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a:extLst>
              <a:ext uri="{FF2B5EF4-FFF2-40B4-BE49-F238E27FC236}">
                <a16:creationId xmlns:a16="http://schemas.microsoft.com/office/drawing/2014/main" id="{09E4DF4F-17BD-443D-9CCE-338748683274}"/>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a:extLst>
              <a:ext uri="{FF2B5EF4-FFF2-40B4-BE49-F238E27FC236}">
                <a16:creationId xmlns:a16="http://schemas.microsoft.com/office/drawing/2014/main" id="{497CA680-9888-4839-AEE5-D1EA9337E434}"/>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a:extLst>
              <a:ext uri="{FF2B5EF4-FFF2-40B4-BE49-F238E27FC236}">
                <a16:creationId xmlns:a16="http://schemas.microsoft.com/office/drawing/2014/main" id="{81D651E7-9842-4F3A-8F05-14091E0479C8}"/>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7507" name="Rectangle 3">
            <a:extLst>
              <a:ext uri="{FF2B5EF4-FFF2-40B4-BE49-F238E27FC236}">
                <a16:creationId xmlns:a16="http://schemas.microsoft.com/office/drawing/2014/main" id="{97C143FA-BFF8-4415-9531-644F2BE77B47}"/>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0722" name="Picture 2">
            <a:extLst>
              <a:ext uri="{FF2B5EF4-FFF2-40B4-BE49-F238E27FC236}">
                <a16:creationId xmlns:a16="http://schemas.microsoft.com/office/drawing/2014/main" id="{94480353-5AA9-4A15-A2C3-A02F0D908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6F8BD6FB-E1A8-4D13-B55D-B3D935DDE42E}"/>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0" name="Rectangle 2">
            <a:extLst>
              <a:ext uri="{FF2B5EF4-FFF2-40B4-BE49-F238E27FC236}">
                <a16:creationId xmlns:a16="http://schemas.microsoft.com/office/drawing/2014/main" id="{D3C3CA03-3D33-4147-A61C-0C782B97F75C}"/>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8531" name="Rectangle 3">
            <a:extLst>
              <a:ext uri="{FF2B5EF4-FFF2-40B4-BE49-F238E27FC236}">
                <a16:creationId xmlns:a16="http://schemas.microsoft.com/office/drawing/2014/main" id="{A34008C3-76CA-45EB-B830-FC41AAFC49EB}"/>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3794" name="Picture 2">
            <a:extLst>
              <a:ext uri="{FF2B5EF4-FFF2-40B4-BE49-F238E27FC236}">
                <a16:creationId xmlns:a16="http://schemas.microsoft.com/office/drawing/2014/main" id="{B5B8CE3E-5A6A-40D7-98D0-35D349A4B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a:extLst>
              <a:ext uri="{FF2B5EF4-FFF2-40B4-BE49-F238E27FC236}">
                <a16:creationId xmlns:a16="http://schemas.microsoft.com/office/drawing/2014/main" id="{5611FC36-B382-486B-B67D-123098C49B82}"/>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554" name="Rectangle 2">
            <a:extLst>
              <a:ext uri="{FF2B5EF4-FFF2-40B4-BE49-F238E27FC236}">
                <a16:creationId xmlns:a16="http://schemas.microsoft.com/office/drawing/2014/main" id="{9DE1DDF9-1922-4C7B-B37E-8E4BCF85C157}"/>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59555" name="Rectangle 3">
            <a:extLst>
              <a:ext uri="{FF2B5EF4-FFF2-40B4-BE49-F238E27FC236}">
                <a16:creationId xmlns:a16="http://schemas.microsoft.com/office/drawing/2014/main" id="{82991AAA-9DE7-4ED6-B7DB-43D6CD5A8F4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a:extLst>
              <a:ext uri="{FF2B5EF4-FFF2-40B4-BE49-F238E27FC236}">
                <a16:creationId xmlns:a16="http://schemas.microsoft.com/office/drawing/2014/main" id="{AD2D35E9-7956-44B4-8162-70F92A2C90B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6195" name="Rectangle 3">
            <a:extLst>
              <a:ext uri="{FF2B5EF4-FFF2-40B4-BE49-F238E27FC236}">
                <a16:creationId xmlns:a16="http://schemas.microsoft.com/office/drawing/2014/main" id="{0ADEFEE5-011D-4E88-98F6-B572AA7E434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6866" name="Picture 2">
            <a:extLst>
              <a:ext uri="{FF2B5EF4-FFF2-40B4-BE49-F238E27FC236}">
                <a16:creationId xmlns:a16="http://schemas.microsoft.com/office/drawing/2014/main" id="{7B73C208-1194-493E-A99D-CA91FF6F5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5F4DCCAA-07BC-4F0B-8411-77C2257A5425}"/>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578" name="Rectangle 2">
            <a:extLst>
              <a:ext uri="{FF2B5EF4-FFF2-40B4-BE49-F238E27FC236}">
                <a16:creationId xmlns:a16="http://schemas.microsoft.com/office/drawing/2014/main" id="{B516367B-CD23-4554-9084-89D506BFA4D1}"/>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0579" name="Rectangle 3">
            <a:extLst>
              <a:ext uri="{FF2B5EF4-FFF2-40B4-BE49-F238E27FC236}">
                <a16:creationId xmlns:a16="http://schemas.microsoft.com/office/drawing/2014/main" id="{65380F46-D8DF-4752-86A6-1CDDCB95E1D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9938" name="Picture 2">
            <a:extLst>
              <a:ext uri="{FF2B5EF4-FFF2-40B4-BE49-F238E27FC236}">
                <a16:creationId xmlns:a16="http://schemas.microsoft.com/office/drawing/2014/main" id="{57DD4155-3107-42F6-AE48-C4B296077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0A29DDFC-4D30-4AC7-AED1-BE8879BFAE5E}"/>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602" name="Rectangle 2">
            <a:extLst>
              <a:ext uri="{FF2B5EF4-FFF2-40B4-BE49-F238E27FC236}">
                <a16:creationId xmlns:a16="http://schemas.microsoft.com/office/drawing/2014/main" id="{C426B0B5-6145-4672-A078-EDC96B838555}"/>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1603" name="Rectangle 3">
            <a:extLst>
              <a:ext uri="{FF2B5EF4-FFF2-40B4-BE49-F238E27FC236}">
                <a16:creationId xmlns:a16="http://schemas.microsoft.com/office/drawing/2014/main" id="{E9DA9E5E-FCC5-4ADB-A665-1E35C8E8BE5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3010" name="Picture 2">
            <a:extLst>
              <a:ext uri="{FF2B5EF4-FFF2-40B4-BE49-F238E27FC236}">
                <a16:creationId xmlns:a16="http://schemas.microsoft.com/office/drawing/2014/main" id="{EB591CDC-3346-43CF-9CA8-C4FF6BDA3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id="{E54AAC61-154E-462A-B21F-6E32C5862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17FD8C7C-FC28-4F78-8432-C7EA0C9154F8}"/>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Rectangle 2">
            <a:extLst>
              <a:ext uri="{FF2B5EF4-FFF2-40B4-BE49-F238E27FC236}">
                <a16:creationId xmlns:a16="http://schemas.microsoft.com/office/drawing/2014/main" id="{2E17FA82-1F2A-45F6-A4DE-4F457808782C}"/>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2627" name="Rectangle 3">
            <a:extLst>
              <a:ext uri="{FF2B5EF4-FFF2-40B4-BE49-F238E27FC236}">
                <a16:creationId xmlns:a16="http://schemas.microsoft.com/office/drawing/2014/main" id="{8420F817-A823-4780-81EA-9B46D4AD151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82" name="Picture 2">
            <a:extLst>
              <a:ext uri="{FF2B5EF4-FFF2-40B4-BE49-F238E27FC236}">
                <a16:creationId xmlns:a16="http://schemas.microsoft.com/office/drawing/2014/main" id="{97E9DBF5-7EC4-417B-AFFB-EFED93773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a:extLst>
              <a:ext uri="{FF2B5EF4-FFF2-40B4-BE49-F238E27FC236}">
                <a16:creationId xmlns:a16="http://schemas.microsoft.com/office/drawing/2014/main" id="{4D2C1723-97CE-4498-A9CC-9BBAB7AEC8DF}"/>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0" name="Rectangle 2">
            <a:extLst>
              <a:ext uri="{FF2B5EF4-FFF2-40B4-BE49-F238E27FC236}">
                <a16:creationId xmlns:a16="http://schemas.microsoft.com/office/drawing/2014/main" id="{E0D7BA7B-A67C-4084-81FE-3391C2EFBB8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3651" name="Rectangle 3">
            <a:extLst>
              <a:ext uri="{FF2B5EF4-FFF2-40B4-BE49-F238E27FC236}">
                <a16:creationId xmlns:a16="http://schemas.microsoft.com/office/drawing/2014/main" id="{24918DBC-42BE-4634-8735-5F7848214B9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9154" name="Picture 2">
            <a:extLst>
              <a:ext uri="{FF2B5EF4-FFF2-40B4-BE49-F238E27FC236}">
                <a16:creationId xmlns:a16="http://schemas.microsoft.com/office/drawing/2014/main" id="{09A1209A-40F4-4AC1-84CA-7829D41CC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a:extLst>
              <a:ext uri="{FF2B5EF4-FFF2-40B4-BE49-F238E27FC236}">
                <a16:creationId xmlns:a16="http://schemas.microsoft.com/office/drawing/2014/main" id="{2E743A1C-71D1-4D88-A378-D19416DACDE6}"/>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4" name="Rectangle 2">
            <a:extLst>
              <a:ext uri="{FF2B5EF4-FFF2-40B4-BE49-F238E27FC236}">
                <a16:creationId xmlns:a16="http://schemas.microsoft.com/office/drawing/2014/main" id="{2C712249-9DD2-42EB-B706-7694D200EE5D}"/>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4675" name="Rectangle 3">
            <a:extLst>
              <a:ext uri="{FF2B5EF4-FFF2-40B4-BE49-F238E27FC236}">
                <a16:creationId xmlns:a16="http://schemas.microsoft.com/office/drawing/2014/main" id="{7DB22C2B-E773-4B1F-84A3-21AC7360580F}"/>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2226" name="Picture 2">
            <a:extLst>
              <a:ext uri="{FF2B5EF4-FFF2-40B4-BE49-F238E27FC236}">
                <a16:creationId xmlns:a16="http://schemas.microsoft.com/office/drawing/2014/main" id="{FC0FF637-2CDA-4682-8323-49EDF5C28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a:extLst>
              <a:ext uri="{FF2B5EF4-FFF2-40B4-BE49-F238E27FC236}">
                <a16:creationId xmlns:a16="http://schemas.microsoft.com/office/drawing/2014/main" id="{4AE3CA33-9E39-47B6-9CD7-0EC9AC8EF748}"/>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Rectangle 2">
            <a:extLst>
              <a:ext uri="{FF2B5EF4-FFF2-40B4-BE49-F238E27FC236}">
                <a16:creationId xmlns:a16="http://schemas.microsoft.com/office/drawing/2014/main" id="{0183D4A8-5D8B-479F-B72E-3973DE4ECB5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5699" name="Rectangle 3">
            <a:extLst>
              <a:ext uri="{FF2B5EF4-FFF2-40B4-BE49-F238E27FC236}">
                <a16:creationId xmlns:a16="http://schemas.microsoft.com/office/drawing/2014/main" id="{08BE38DD-464C-43C0-953C-46F17A746E5F}"/>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5298" name="Picture 2">
            <a:extLst>
              <a:ext uri="{FF2B5EF4-FFF2-40B4-BE49-F238E27FC236}">
                <a16:creationId xmlns:a16="http://schemas.microsoft.com/office/drawing/2014/main" id="{BA298182-9C4B-4AEA-99A5-BDCAC8B93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a:extLst>
              <a:ext uri="{FF2B5EF4-FFF2-40B4-BE49-F238E27FC236}">
                <a16:creationId xmlns:a16="http://schemas.microsoft.com/office/drawing/2014/main" id="{21B7F3F7-CF3B-4DD9-BFE3-8418CD6EFC93}"/>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a:extLst>
              <a:ext uri="{FF2B5EF4-FFF2-40B4-BE49-F238E27FC236}">
                <a16:creationId xmlns:a16="http://schemas.microsoft.com/office/drawing/2014/main" id="{76A6F916-0FCF-4882-8C85-D1CBD247177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6723" name="Rectangle 3">
            <a:extLst>
              <a:ext uri="{FF2B5EF4-FFF2-40B4-BE49-F238E27FC236}">
                <a16:creationId xmlns:a16="http://schemas.microsoft.com/office/drawing/2014/main" id="{2559B0AE-6F31-4B2A-817C-4FC6E22EB7A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8370" name="Picture 2">
            <a:extLst>
              <a:ext uri="{FF2B5EF4-FFF2-40B4-BE49-F238E27FC236}">
                <a16:creationId xmlns:a16="http://schemas.microsoft.com/office/drawing/2014/main" id="{4598CE4B-6F74-4DDE-8594-8ED8EA245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7220226-AE65-4542-A534-DF54277E3E90}"/>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9E72E38E-E212-4CBB-B997-6A5B43A3A52B}"/>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6" name="Rectangle 2">
            <a:extLst>
              <a:ext uri="{FF2B5EF4-FFF2-40B4-BE49-F238E27FC236}">
                <a16:creationId xmlns:a16="http://schemas.microsoft.com/office/drawing/2014/main" id="{79A5987D-129B-498C-9C72-937ADE8BF2D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7747" name="Rectangle 3">
            <a:extLst>
              <a:ext uri="{FF2B5EF4-FFF2-40B4-BE49-F238E27FC236}">
                <a16:creationId xmlns:a16="http://schemas.microsoft.com/office/drawing/2014/main" id="{E36C153D-9A91-4A31-9493-FD16952A9A0F}"/>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1442" name="Picture 2">
            <a:extLst>
              <a:ext uri="{FF2B5EF4-FFF2-40B4-BE49-F238E27FC236}">
                <a16:creationId xmlns:a16="http://schemas.microsoft.com/office/drawing/2014/main" id="{886F70BF-B90D-4AB3-A563-64D80854C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a:extLst>
              <a:ext uri="{FF2B5EF4-FFF2-40B4-BE49-F238E27FC236}">
                <a16:creationId xmlns:a16="http://schemas.microsoft.com/office/drawing/2014/main" id="{04FAAB35-D3EC-460C-9D5E-CF345A18249A}"/>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a:extLst>
              <a:ext uri="{FF2B5EF4-FFF2-40B4-BE49-F238E27FC236}">
                <a16:creationId xmlns:a16="http://schemas.microsoft.com/office/drawing/2014/main" id="{B5C4B97A-D143-48F2-828B-E06E77431E5F}"/>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8771" name="Rectangle 3">
            <a:extLst>
              <a:ext uri="{FF2B5EF4-FFF2-40B4-BE49-F238E27FC236}">
                <a16:creationId xmlns:a16="http://schemas.microsoft.com/office/drawing/2014/main" id="{733AD451-2D42-4898-9704-F234CED3D10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4514" name="Picture 2">
            <a:extLst>
              <a:ext uri="{FF2B5EF4-FFF2-40B4-BE49-F238E27FC236}">
                <a16:creationId xmlns:a16="http://schemas.microsoft.com/office/drawing/2014/main" id="{5A0FBC88-97B0-4340-8919-5B6F8C66E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a:extLst>
              <a:ext uri="{FF2B5EF4-FFF2-40B4-BE49-F238E27FC236}">
                <a16:creationId xmlns:a16="http://schemas.microsoft.com/office/drawing/2014/main" id="{2310F9C8-CB5E-47B4-B815-914B5B8A7F02}"/>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4" name="Rectangle 2">
            <a:extLst>
              <a:ext uri="{FF2B5EF4-FFF2-40B4-BE49-F238E27FC236}">
                <a16:creationId xmlns:a16="http://schemas.microsoft.com/office/drawing/2014/main" id="{E329DB9C-E561-4E00-9B73-E8E56E82AE02}"/>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69795" name="Rectangle 3">
            <a:extLst>
              <a:ext uri="{FF2B5EF4-FFF2-40B4-BE49-F238E27FC236}">
                <a16:creationId xmlns:a16="http://schemas.microsoft.com/office/drawing/2014/main" id="{3ECD87CB-C949-491D-95FB-C58A9B0C0D53}"/>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a:extLst>
              <a:ext uri="{FF2B5EF4-FFF2-40B4-BE49-F238E27FC236}">
                <a16:creationId xmlns:a16="http://schemas.microsoft.com/office/drawing/2014/main" id="{6283DA88-D6B4-4A8E-9B73-52AA47FD794E}"/>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7219" name="Rectangle 3">
            <a:extLst>
              <a:ext uri="{FF2B5EF4-FFF2-40B4-BE49-F238E27FC236}">
                <a16:creationId xmlns:a16="http://schemas.microsoft.com/office/drawing/2014/main" id="{2395B8AE-E8D0-408C-93B4-5167ED5C3E6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7586" name="Picture 2">
            <a:extLst>
              <a:ext uri="{FF2B5EF4-FFF2-40B4-BE49-F238E27FC236}">
                <a16:creationId xmlns:a16="http://schemas.microsoft.com/office/drawing/2014/main" id="{E53BE379-0F7E-4AE8-AD79-AAA5675D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58F6C158-4F9A-49A6-A7E0-9ECFEB5C5F97}"/>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a:extLst>
              <a:ext uri="{FF2B5EF4-FFF2-40B4-BE49-F238E27FC236}">
                <a16:creationId xmlns:a16="http://schemas.microsoft.com/office/drawing/2014/main" id="{126249F2-A3EE-4294-8700-9540700A5C2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570819" name="Rectangle 3">
            <a:extLst>
              <a:ext uri="{FF2B5EF4-FFF2-40B4-BE49-F238E27FC236}">
                <a16:creationId xmlns:a16="http://schemas.microsoft.com/office/drawing/2014/main" id="{0062F919-1AAC-4639-B8AA-1C4251143521}"/>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0658" name="Picture 2">
            <a:extLst>
              <a:ext uri="{FF2B5EF4-FFF2-40B4-BE49-F238E27FC236}">
                <a16:creationId xmlns:a16="http://schemas.microsoft.com/office/drawing/2014/main" id="{9A0FB347-1467-4418-871C-B6AE6B479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2" name="Rectangle 4">
            <a:extLst>
              <a:ext uri="{FF2B5EF4-FFF2-40B4-BE49-F238E27FC236}">
                <a16:creationId xmlns:a16="http://schemas.microsoft.com/office/drawing/2014/main" id="{B4470043-831B-4175-BBE7-21219F2B25F7}"/>
              </a:ext>
            </a:extLst>
          </p:cNvPr>
          <p:cNvSpPr>
            <a:spLocks noGrp="1" noChangeArrowheads="1"/>
          </p:cNvSpPr>
          <p:nvPr>
            <p:ph type="title"/>
          </p:nvPr>
        </p:nvSpPr>
        <p:spPr>
          <a:xfrm>
            <a:off x="609600" y="2819400"/>
            <a:ext cx="7772400" cy="1143000"/>
          </a:xfrm>
          <a:noFill/>
          <a:ln/>
        </p:spPr>
        <p:txBody>
          <a:bodyPr/>
          <a:lstStyle/>
          <a:p>
            <a:r>
              <a:rPr lang="en-US" altLang="en-US" sz="6600"/>
              <a:t>End of training.</a:t>
            </a:r>
            <a:br>
              <a:rPr lang="en-US" altLang="en-US" sz="6600"/>
            </a:br>
            <a:r>
              <a:rPr lang="en-US" altLang="en-US" sz="6600"/>
              <a:t>Please get the experimenter.</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a:extLst>
              <a:ext uri="{FF2B5EF4-FFF2-40B4-BE49-F238E27FC236}">
                <a16:creationId xmlns:a16="http://schemas.microsoft.com/office/drawing/2014/main" id="{6CF6A315-8CEE-4F20-B8DA-878AF0E39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78DBC6D-8F0A-44D5-9369-936AE6522155}"/>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2">
            <a:extLst>
              <a:ext uri="{FF2B5EF4-FFF2-40B4-BE49-F238E27FC236}">
                <a16:creationId xmlns:a16="http://schemas.microsoft.com/office/drawing/2014/main" id="{21024665-CE7F-4397-AC01-C478C9C75C5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8243" name="Rectangle 3">
            <a:extLst>
              <a:ext uri="{FF2B5EF4-FFF2-40B4-BE49-F238E27FC236}">
                <a16:creationId xmlns:a16="http://schemas.microsoft.com/office/drawing/2014/main" id="{932894ED-FDCB-42F7-B30C-53FB4D14F20A}"/>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a:extLst>
              <a:ext uri="{FF2B5EF4-FFF2-40B4-BE49-F238E27FC236}">
                <a16:creationId xmlns:a16="http://schemas.microsoft.com/office/drawing/2014/main" id="{C68771B9-69C4-4014-852A-1CD344DF0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C57FA38-BF0F-43A3-B297-D73D52BA0CE2}"/>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a:extLst>
              <a:ext uri="{FF2B5EF4-FFF2-40B4-BE49-F238E27FC236}">
                <a16:creationId xmlns:a16="http://schemas.microsoft.com/office/drawing/2014/main" id="{7BC89E73-8CFA-41EA-9EB6-EC1693E1F3C1}"/>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a:extLst>
              <a:ext uri="{FF2B5EF4-FFF2-40B4-BE49-F238E27FC236}">
                <a16:creationId xmlns:a16="http://schemas.microsoft.com/office/drawing/2014/main" id="{EC4AD58E-426C-4B78-B315-1611BB567BA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19267" name="Rectangle 3">
            <a:extLst>
              <a:ext uri="{FF2B5EF4-FFF2-40B4-BE49-F238E27FC236}">
                <a16:creationId xmlns:a16="http://schemas.microsoft.com/office/drawing/2014/main" id="{E48BB701-A69A-4F18-BA5C-2CB856168DD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a:extLst>
              <a:ext uri="{FF2B5EF4-FFF2-40B4-BE49-F238E27FC236}">
                <a16:creationId xmlns:a16="http://schemas.microsoft.com/office/drawing/2014/main" id="{44551B38-0113-40D9-9C23-554665460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C6FC9D6-B746-418D-A483-0381C3F4D4ED}"/>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Rectangle 2">
            <a:extLst>
              <a:ext uri="{FF2B5EF4-FFF2-40B4-BE49-F238E27FC236}">
                <a16:creationId xmlns:a16="http://schemas.microsoft.com/office/drawing/2014/main" id="{91176756-32EA-45F5-9426-8AB5C579EC8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0291" name="Rectangle 3">
            <a:extLst>
              <a:ext uri="{FF2B5EF4-FFF2-40B4-BE49-F238E27FC236}">
                <a16:creationId xmlns:a16="http://schemas.microsoft.com/office/drawing/2014/main" id="{FAC4E1B0-34E7-455A-8789-8A097AAC325E}"/>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a:extLst>
              <a:ext uri="{FF2B5EF4-FFF2-40B4-BE49-F238E27FC236}">
                <a16:creationId xmlns:a16="http://schemas.microsoft.com/office/drawing/2014/main" id="{0BEF1042-0220-44B9-BEB9-BC14D4BDE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3F83131-6827-4B60-8477-5640CC23C761}"/>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a:extLst>
              <a:ext uri="{FF2B5EF4-FFF2-40B4-BE49-F238E27FC236}">
                <a16:creationId xmlns:a16="http://schemas.microsoft.com/office/drawing/2014/main" id="{1BDD6790-60C0-4DEF-B8E7-5AFE8A7BBD5B}"/>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02883" name="Rectangle 3">
            <a:extLst>
              <a:ext uri="{FF2B5EF4-FFF2-40B4-BE49-F238E27FC236}">
                <a16:creationId xmlns:a16="http://schemas.microsoft.com/office/drawing/2014/main" id="{44470540-AC39-4398-B69C-ADF39E64113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a:extLst>
              <a:ext uri="{FF2B5EF4-FFF2-40B4-BE49-F238E27FC236}">
                <a16:creationId xmlns:a16="http://schemas.microsoft.com/office/drawing/2014/main" id="{CD05F0E2-EC46-4E64-9B41-A561CC13D1DC}"/>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1315" name="Rectangle 3">
            <a:extLst>
              <a:ext uri="{FF2B5EF4-FFF2-40B4-BE49-F238E27FC236}">
                <a16:creationId xmlns:a16="http://schemas.microsoft.com/office/drawing/2014/main" id="{8525C287-F386-42DC-AFC5-8D199B964FE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a:extLst>
              <a:ext uri="{FF2B5EF4-FFF2-40B4-BE49-F238E27FC236}">
                <a16:creationId xmlns:a16="http://schemas.microsoft.com/office/drawing/2014/main" id="{A7F56F05-2ACB-457B-B310-25A4CCF4A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450DCC4-193B-4BC2-AE37-C3B49F3605A9}"/>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a:extLst>
              <a:ext uri="{FF2B5EF4-FFF2-40B4-BE49-F238E27FC236}">
                <a16:creationId xmlns:a16="http://schemas.microsoft.com/office/drawing/2014/main" id="{55E5AB08-A949-433D-9AFE-EBE562C277E4}"/>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2339" name="Rectangle 3">
            <a:extLst>
              <a:ext uri="{FF2B5EF4-FFF2-40B4-BE49-F238E27FC236}">
                <a16:creationId xmlns:a16="http://schemas.microsoft.com/office/drawing/2014/main" id="{5BECED45-ACF9-44FE-8D8D-00BC2B1A8279}"/>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a:extLst>
              <a:ext uri="{FF2B5EF4-FFF2-40B4-BE49-F238E27FC236}">
                <a16:creationId xmlns:a16="http://schemas.microsoft.com/office/drawing/2014/main" id="{F49EDF69-C7C4-46E0-B2A3-9BAAC2948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7109988-1DCD-4584-B348-6BCCB7D26A48}"/>
              </a:ext>
            </a:extLst>
          </p:cNvPr>
          <p:cNvSpPr>
            <a:spLocks noGrp="1" noChangeArrowheads="1"/>
          </p:cNvSpPr>
          <p:nvPr>
            <p:ph type="title"/>
          </p:nvPr>
        </p:nvSpPr>
        <p:spPr>
          <a:xfrm>
            <a:off x="685800" y="2971800"/>
            <a:ext cx="7772400" cy="1143000"/>
          </a:xfrm>
        </p:spPr>
        <p:txBody>
          <a:bodyPr/>
          <a:lstStyle/>
          <a:p>
            <a:r>
              <a:rPr lang="en-US" altLang="en-US"/>
              <a:t>This is a bim:</a:t>
            </a:r>
          </a:p>
        </p:txBody>
      </p:sp>
    </p:spTree>
  </p:cSld>
  <p:clrMapOvr>
    <a:masterClrMapping/>
  </p:clrMapOvr>
  <p:transition advClick="0" advTm="1000">
    <p:pull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a:extLst>
              <a:ext uri="{FF2B5EF4-FFF2-40B4-BE49-F238E27FC236}">
                <a16:creationId xmlns:a16="http://schemas.microsoft.com/office/drawing/2014/main" id="{9DB82566-1ED3-455B-9A4C-D0E0477149E0}"/>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3363" name="Rectangle 3">
            <a:extLst>
              <a:ext uri="{FF2B5EF4-FFF2-40B4-BE49-F238E27FC236}">
                <a16:creationId xmlns:a16="http://schemas.microsoft.com/office/drawing/2014/main" id="{D4F3EF43-D8CF-4060-8A11-01C8AC71F880}"/>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a:extLst>
              <a:ext uri="{FF2B5EF4-FFF2-40B4-BE49-F238E27FC236}">
                <a16:creationId xmlns:a16="http://schemas.microsoft.com/office/drawing/2014/main" id="{950E9B58-482D-4F5B-8993-5C0737DC4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AB981E66-463A-4E02-800F-750438D1C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a:extLst>
              <a:ext uri="{FF2B5EF4-FFF2-40B4-BE49-F238E27FC236}">
                <a16:creationId xmlns:a16="http://schemas.microsoft.com/office/drawing/2014/main" id="{9CC1D082-893F-4DA0-B29C-FEC48F5F1585}"/>
              </a:ext>
            </a:extLst>
          </p:cNvPr>
          <p:cNvSpPr>
            <a:spLocks noGrp="1" noChangeArrowheads="1"/>
          </p:cNvSpPr>
          <p:nvPr>
            <p:ph type="title"/>
          </p:nvPr>
        </p:nvSpPr>
        <p:spPr>
          <a:xfrm>
            <a:off x="685800" y="2971800"/>
            <a:ext cx="7772400" cy="1143000"/>
          </a:xfrm>
        </p:spPr>
        <p:txBody>
          <a:bodyPr/>
          <a:lstStyle/>
          <a:p>
            <a:r>
              <a:rPr lang="en-US" altLang="en-US"/>
              <a:t>This is a tob:</a:t>
            </a:r>
          </a:p>
        </p:txBody>
      </p:sp>
    </p:spTree>
  </p:cSld>
  <p:clrMapOvr>
    <a:masterClrMapping/>
  </p:clrMapOvr>
  <p:transition advClick="0" advTm="1000">
    <p:pull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a:extLst>
              <a:ext uri="{FF2B5EF4-FFF2-40B4-BE49-F238E27FC236}">
                <a16:creationId xmlns:a16="http://schemas.microsoft.com/office/drawing/2014/main" id="{88C765E0-4566-46AE-B3BE-BC9CCA7AF7AA}"/>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4387" name="Rectangle 3">
            <a:extLst>
              <a:ext uri="{FF2B5EF4-FFF2-40B4-BE49-F238E27FC236}">
                <a16:creationId xmlns:a16="http://schemas.microsoft.com/office/drawing/2014/main" id="{388BB3A5-3845-4EFF-B259-7C0444E0393C}"/>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80AC275C-49B6-431A-B9E7-842DC8A27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1CFEB72-E030-4302-B09A-B46E482DE17B}"/>
              </a:ext>
            </a:extLst>
          </p:cNvPr>
          <p:cNvSpPr>
            <a:spLocks noGrp="1" noChangeArrowheads="1"/>
          </p:cNvSpPr>
          <p:nvPr>
            <p:ph type="title"/>
          </p:nvPr>
        </p:nvSpPr>
        <p:spPr>
          <a:xfrm>
            <a:off x="685800" y="2971800"/>
            <a:ext cx="7772400" cy="1143000"/>
          </a:xfrm>
        </p:spPr>
        <p:txBody>
          <a:bodyPr/>
          <a:lstStyle/>
          <a:p>
            <a:r>
              <a:rPr lang="en-US" altLang="en-US"/>
              <a:t>This is a wug:</a:t>
            </a:r>
          </a:p>
        </p:txBody>
      </p:sp>
    </p:spTree>
  </p:cSld>
  <p:clrMapOvr>
    <a:masterClrMapping/>
  </p:clrMapOvr>
  <p:transition advClick="0" advTm="1000">
    <p:pull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a:extLst>
              <a:ext uri="{FF2B5EF4-FFF2-40B4-BE49-F238E27FC236}">
                <a16:creationId xmlns:a16="http://schemas.microsoft.com/office/drawing/2014/main" id="{A4380CEC-C68C-449A-86CC-0C26791CF1F6}"/>
              </a:ext>
            </a:extLst>
          </p:cNvPr>
          <p:cNvSpPr>
            <a:spLocks noGrp="1" noChangeArrowheads="1"/>
          </p:cNvSpPr>
          <p:nvPr>
            <p:ph type="ctrTitle"/>
          </p:nvPr>
        </p:nvSpPr>
        <p:spPr>
          <a:xfrm>
            <a:off x="685800" y="2286000"/>
            <a:ext cx="7772400" cy="1143000"/>
          </a:xfrm>
        </p:spPr>
        <p:txBody>
          <a:bodyPr anchor="ctr"/>
          <a:lstStyle/>
          <a:p>
            <a:endParaRPr lang="en-US" altLang="en-US" sz="4400"/>
          </a:p>
        </p:txBody>
      </p:sp>
      <p:sp>
        <p:nvSpPr>
          <p:cNvPr id="1425411" name="Rectangle 3">
            <a:extLst>
              <a:ext uri="{FF2B5EF4-FFF2-40B4-BE49-F238E27FC236}">
                <a16:creationId xmlns:a16="http://schemas.microsoft.com/office/drawing/2014/main" id="{0CAE35C7-77E1-483F-AAAB-535250D789E4}"/>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transition advClick="0" advTm="0"/>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a:extLst>
              <a:ext uri="{FF2B5EF4-FFF2-40B4-BE49-F238E27FC236}">
                <a16:creationId xmlns:a16="http://schemas.microsoft.com/office/drawing/2014/main" id="{095F2E29-9CC8-44DD-89CA-39227C5FA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1524000"/>
            <a:ext cx="508158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0"/>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1000">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C7CD0E6-67D2-4B03-8DD2-FD2F35443BC3}"/>
              </a:ext>
            </a:extLst>
          </p:cNvPr>
          <p:cNvSpPr>
            <a:spLocks noGrp="1" noChangeArrowheads="1"/>
          </p:cNvSpPr>
          <p:nvPr>
            <p:ph type="title"/>
          </p:nvPr>
        </p:nvSpPr>
        <p:spPr>
          <a:xfrm>
            <a:off x="685800" y="2971800"/>
            <a:ext cx="7772400" cy="1143000"/>
          </a:xfrm>
        </p:spPr>
        <p:txBody>
          <a:bodyPr/>
          <a:lstStyle/>
          <a:p>
            <a:r>
              <a:rPr lang="en-US" altLang="en-US"/>
              <a:t>This is a dep:</a:t>
            </a:r>
          </a:p>
        </p:txBody>
      </p:sp>
    </p:spTree>
  </p:cSld>
  <p:clrMapOvr>
    <a:masterClrMapping/>
  </p:clrMapOvr>
  <p:transition advClick="0" advTm="1000">
    <p:pull dir="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5093</TotalTime>
  <Words>857</Words>
  <Application>Microsoft Office PowerPoint</Application>
  <PresentationFormat>On-screen Show (4:3)</PresentationFormat>
  <Paragraphs>165</Paragraphs>
  <Slides>646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646</vt:i4>
      </vt:variant>
    </vt:vector>
  </HeadingPairs>
  <TitlesOfParts>
    <vt:vector size="648" baseType="lpstr">
      <vt:lpstr>Times</vt:lpstr>
      <vt:lpstr>Blank Presentation</vt:lpstr>
      <vt:lpstr>Welcome to the alien object learning game!  In this game, you will learn the names of some alien objects.  At the end, you will be tested on what you have learned.  Good luck!</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          </vt:lpstr>
      <vt:lpstr>PowerPoint Presentation</vt:lpstr>
      <vt:lpstr>Time for a break!</vt:lpstr>
      <vt:lpstr>Ready?</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bim:</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tob:</vt:lpstr>
      <vt:lpstr>PowerPoint Presentation</vt:lpstr>
      <vt:lpstr>PowerPoint Presentation</vt:lpstr>
      <vt:lpstr>PowerPoint Presentation</vt:lpstr>
      <vt:lpstr>This is a dep:</vt:lpstr>
      <vt:lpstr>PowerPoint Presentation</vt:lpstr>
      <vt:lpstr>PowerPoint Presentation</vt:lpstr>
      <vt:lpstr>PowerPoint Presentation</vt:lpstr>
      <vt:lpstr>This is a wug:</vt:lpstr>
      <vt:lpstr>PowerPoint Presentation</vt:lpstr>
      <vt:lpstr>PowerPoint Presentation</vt:lpstr>
      <vt:lpstr>PowerPoint Presentation</vt:lpstr>
      <vt:lpstr>End of training. Please get the experimenter.</vt:lpstr>
    </vt:vector>
  </TitlesOfParts>
  <Company>Stanford Psychology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creator>Ramscar Lab</dc:creator>
  <cp:lastModifiedBy>Eva</cp:lastModifiedBy>
  <cp:revision>19</cp:revision>
  <dcterms:created xsi:type="dcterms:W3CDTF">2006-06-26T17:56:52Z</dcterms:created>
  <dcterms:modified xsi:type="dcterms:W3CDTF">2020-06-16T10:40:40Z</dcterms:modified>
</cp:coreProperties>
</file>