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A924E7-5879-4589-9792-A2336FE4DEBC}"/>
              </a:ext>
            </a:extLst>
          </p:cNvPr>
          <p:cNvSpPr/>
          <p:nvPr/>
        </p:nvSpPr>
        <p:spPr>
          <a:xfrm>
            <a:off x="1046829" y="90246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01073" y="179038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Timeline of item knowledge test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4476750" y="3885885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B982BD-1C2F-4F53-BF19-D947196F403F}"/>
              </a:ext>
            </a:extLst>
          </p:cNvPr>
          <p:cNvSpPr/>
          <p:nvPr/>
        </p:nvSpPr>
        <p:spPr>
          <a:xfrm>
            <a:off x="2892837" y="2178558"/>
            <a:ext cx="4534821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91" y="2352675"/>
            <a:ext cx="1541667" cy="1268504"/>
          </a:xfrm>
          <a:prstGeom prst="rect">
            <a:avLst/>
          </a:prstGeom>
        </p:spPr>
      </p:pic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6806717" y="5214860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51533" y="638645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952500" y="2819400"/>
            <a:ext cx="6935779" cy="38595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D440E79-BB1E-4872-B6F0-880806A98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33" y="2261759"/>
            <a:ext cx="1695533" cy="1334354"/>
          </a:xfrm>
          <a:prstGeom prst="rect">
            <a:avLst/>
          </a:prstGeom>
        </p:spPr>
      </p:pic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1649191" y="252882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4406914" y="2292665"/>
            <a:ext cx="1136114" cy="911988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A03048-7716-49B0-9E39-401C2C3C2FE0}"/>
              </a:ext>
            </a:extLst>
          </p:cNvPr>
          <p:cNvSpPr/>
          <p:nvPr/>
        </p:nvSpPr>
        <p:spPr>
          <a:xfrm>
            <a:off x="6286499" y="355295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2AFC</a:t>
            </a:r>
          </a:p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E7045-88DB-4C1D-BCEA-F95D013E8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594" y="4400883"/>
            <a:ext cx="712247" cy="66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F7384-4D11-4CC4-870C-864C4B50F890}"/>
              </a:ext>
            </a:extLst>
          </p:cNvPr>
          <p:cNvSpPr txBox="1"/>
          <p:nvPr/>
        </p:nvSpPr>
        <p:spPr>
          <a:xfrm>
            <a:off x="7218108" y="4400883"/>
            <a:ext cx="59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589A82-0C98-478C-A4B9-ECD025C36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532156" y="4414965"/>
            <a:ext cx="712247" cy="66487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34447-D53A-4F97-A9FF-891C041109FC}"/>
              </a:ext>
            </a:extLst>
          </p:cNvPr>
          <p:cNvSpPr/>
          <p:nvPr/>
        </p:nvSpPr>
        <p:spPr>
          <a:xfrm>
            <a:off x="8179815" y="4749958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9</cp:revision>
  <dcterms:created xsi:type="dcterms:W3CDTF">2020-03-20T11:18:23Z</dcterms:created>
  <dcterms:modified xsi:type="dcterms:W3CDTF">2020-03-23T11:50:48Z</dcterms:modified>
</cp:coreProperties>
</file>