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9820-6871-4C03-903A-9B35A251A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8215-520F-4398-B8F9-931294976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00DA-15EA-479F-9D10-9C065CA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A9D3-2F4E-43BA-B50A-3A7492F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E420-320C-4E6E-B4F8-75239BD9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D05F-0C17-4E10-A052-C6DAA8B6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38B8-10A0-4193-AF01-B26E64C81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57CB-3361-40E7-AC82-01C3DF9E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3BBB-47CE-4C1D-8278-BEAF2C3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66F7-2553-4791-B827-6A586B50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0097-3871-4B4B-9601-1BA32A3C9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E9D3F-C257-4020-A5CF-31BD3703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0258-DD4F-423F-B543-DF0D870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07CB-B7FA-4243-BBB4-3119FE45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4B82-167D-4802-895E-0AD70F9D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C29D-7756-45F1-A00B-43D6CA15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D978-AFCC-4761-8512-35327CDF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1CFF-F177-432F-B42A-3678BB1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C0EF-4DF6-460F-A7E0-3E572FC1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3AAA-53A2-4FD1-A40E-573023AF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07E8-D4C7-4F45-9B71-B216CCA8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46C6F-1490-434E-9461-E74D2603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8F3F-FFDB-4633-A894-682F7D0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C904-EB80-4E8D-892A-BF1A3172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AF98-99E7-4AA7-B44A-EE2332BD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6A72-45BC-4E2B-9679-54AEC605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AE4A-ED3D-442F-A011-169C49BF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41391-17B6-43B1-9E54-991742AC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E79FA-1F85-4D83-957D-19767BB7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2A657-3856-46BA-A63E-C35BE16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8FE7-9A06-42ED-9FC9-2372EE3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1D81-2AA6-4BC4-91B7-A9D6845C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0955-A653-4DED-81BF-78D007E4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49B6-B9A1-4ADA-B93A-C270002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72017-7DE4-43A4-AE14-5C4320737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FF8AD-2EB0-4AD8-BDF3-277926836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DD87E-6602-435F-A802-13868B1C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B2D7-B6A3-4A92-9AFC-E0A26A35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128DB-1F2F-4805-ACA4-2D8DD0AD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EB27-F62F-4622-ABF9-D8B6DF3E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CD2D5-75A1-4008-9193-F71AA43E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2C6C0-C531-4606-AA8D-18934F5F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0ED8E-AA2E-4B15-9819-1190FD0B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C628A-34CE-418A-A6DE-B28A368D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37948-5D48-423D-8F31-8CC6E33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69382-B737-4E39-BDE3-CF0A1A9E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E5AA-8808-47DA-BE91-F4539F6A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78D1-8278-4AB4-B6E7-C81C9871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C238-94C2-42FE-97F8-AEAE18044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830BF-252B-4B0D-89B7-7D86C564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FAF9A-D030-4974-B722-85A59855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67829-9273-4699-9DA5-26D6A6AF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48E-8485-4A46-B209-775483FB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B6A45-A997-4457-9EF7-9095F6412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7D1B9-2ACE-426E-B341-142317A8D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86DC0-2739-49EE-B1CC-4EA8C9B9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05474-B7A0-42BA-A7C3-94D8A11E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3010F-8B7A-4A9D-A403-55C5707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8FEE1-AE24-4F50-8FDF-C0B291FB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DC93-2A76-44D8-8D66-EE45DAF17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EADA-692C-4351-81D7-350D6576C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652-1B84-413D-B5CC-ABEFF308A741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DA02-7FE1-4E6B-BB83-84D570911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3B21-EF03-4DF2-9D69-DA37A61B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158F2-E7B9-4E03-B1DF-5095E06B8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63B494-B8AE-4CA5-AA6F-58144DEEE948}"/>
              </a:ext>
            </a:extLst>
          </p:cNvPr>
          <p:cNvGrpSpPr/>
          <p:nvPr/>
        </p:nvGrpSpPr>
        <p:grpSpPr>
          <a:xfrm>
            <a:off x="0" y="637373"/>
            <a:ext cx="12192000" cy="5583253"/>
            <a:chOff x="0" y="637373"/>
            <a:chExt cx="12192000" cy="5583253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E524DD9-D695-4026-875C-D25F53F6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7373"/>
              <a:ext cx="12192000" cy="55832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E23FC-6751-4B00-9A60-63C6F580E4E8}"/>
                </a:ext>
              </a:extLst>
            </p:cNvPr>
            <p:cNvSpPr txBox="1"/>
            <p:nvPr/>
          </p:nvSpPr>
          <p:spPr>
            <a:xfrm flipH="1">
              <a:off x="2286000" y="2763520"/>
              <a:ext cx="16306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high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581355-7728-4DE7-A2DA-37294D26C849}"/>
                </a:ext>
              </a:extLst>
            </p:cNvPr>
            <p:cNvSpPr txBox="1"/>
            <p:nvPr/>
          </p:nvSpPr>
          <p:spPr>
            <a:xfrm flipH="1">
              <a:off x="2276471" y="4199685"/>
              <a:ext cx="16306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4018C3-B967-4827-9A1A-6161228DB7F3}"/>
                </a:ext>
              </a:extLst>
            </p:cNvPr>
            <p:cNvSpPr txBox="1"/>
            <p:nvPr/>
          </p:nvSpPr>
          <p:spPr>
            <a:xfrm rot="16200000" flipH="1">
              <a:off x="946785" y="3285433"/>
              <a:ext cx="185928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frequency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504A3-F0D4-4B80-BE81-A6A222008F6B}"/>
                </a:ext>
              </a:extLst>
            </p:cNvPr>
            <p:cNvSpPr txBox="1"/>
            <p:nvPr/>
          </p:nvSpPr>
          <p:spPr>
            <a:xfrm flipH="1">
              <a:off x="2276473" y="2763520"/>
              <a:ext cx="16306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high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84F618-5001-4C18-B834-0B3CC0A4EF5A}"/>
              </a:ext>
            </a:extLst>
          </p:cNvPr>
          <p:cNvSpPr/>
          <p:nvPr/>
        </p:nvSpPr>
        <p:spPr>
          <a:xfrm>
            <a:off x="1599426" y="536891"/>
            <a:ext cx="7716024" cy="5187634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8AE04-E653-4204-8264-357B844BD409}"/>
              </a:ext>
            </a:extLst>
          </p:cNvPr>
          <p:cNvSpPr txBox="1"/>
          <p:nvPr/>
        </p:nvSpPr>
        <p:spPr>
          <a:xfrm>
            <a:off x="4588292" y="727391"/>
            <a:ext cx="228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3866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F6FDD0-86D4-425F-9E4A-7C5B4841493A}"/>
              </a:ext>
            </a:extLst>
          </p:cNvPr>
          <p:cNvGrpSpPr/>
          <p:nvPr/>
        </p:nvGrpSpPr>
        <p:grpSpPr>
          <a:xfrm>
            <a:off x="-975360" y="1257300"/>
            <a:ext cx="8496300" cy="4125127"/>
            <a:chOff x="-975360" y="1257300"/>
            <a:chExt cx="8496300" cy="41251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63B494-B8AE-4CA5-AA6F-58144DEEE948}"/>
                </a:ext>
              </a:extLst>
            </p:cNvPr>
            <p:cNvGrpSpPr/>
            <p:nvPr/>
          </p:nvGrpSpPr>
          <p:grpSpPr>
            <a:xfrm>
              <a:off x="-975360" y="1838325"/>
              <a:ext cx="8496300" cy="3544102"/>
              <a:chOff x="0" y="637373"/>
              <a:chExt cx="12192000" cy="5583253"/>
            </a:xfrm>
          </p:grpSpPr>
          <p:pic>
            <p:nvPicPr>
              <p:cNvPr id="5" name="Picture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E524DD9-D695-4026-875C-D25F53F61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37373"/>
                <a:ext cx="12192000" cy="558325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3E23FC-6751-4B00-9A60-63C6F580E4E8}"/>
                  </a:ext>
                </a:extLst>
              </p:cNvPr>
              <p:cNvSpPr txBox="1"/>
              <p:nvPr/>
            </p:nvSpPr>
            <p:spPr>
              <a:xfrm flipH="1">
                <a:off x="2286000" y="2763520"/>
                <a:ext cx="1630681" cy="5333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81355-7728-4DE7-A2DA-37294D26C849}"/>
                  </a:ext>
                </a:extLst>
              </p:cNvPr>
              <p:cNvSpPr txBox="1"/>
              <p:nvPr/>
            </p:nvSpPr>
            <p:spPr>
              <a:xfrm flipH="1">
                <a:off x="2276471" y="4199685"/>
                <a:ext cx="1630683" cy="5333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low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018C3-B967-4827-9A1A-6161228DB7F3}"/>
                  </a:ext>
                </a:extLst>
              </p:cNvPr>
              <p:cNvSpPr txBox="1"/>
              <p:nvPr/>
            </p:nvSpPr>
            <p:spPr>
              <a:xfrm rot="16200000" flipH="1">
                <a:off x="946785" y="3319523"/>
                <a:ext cx="1859280" cy="4858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frequency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1AD312-81DF-4E4A-B4D4-E941874132DE}"/>
                </a:ext>
              </a:extLst>
            </p:cNvPr>
            <p:cNvSpPr/>
            <p:nvPr/>
          </p:nvSpPr>
          <p:spPr>
            <a:xfrm>
              <a:off x="66675" y="1257300"/>
              <a:ext cx="5172075" cy="3638550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211406B-FE53-4D0F-8452-0F14EE33B6B9}"/>
                </a:ext>
              </a:extLst>
            </p:cNvPr>
            <p:cNvSpPr txBox="1"/>
            <p:nvPr/>
          </p:nvSpPr>
          <p:spPr>
            <a:xfrm>
              <a:off x="2058352" y="1333500"/>
              <a:ext cx="1664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learning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583BCE3-60A7-432D-971C-0EB58E3F94C9}"/>
              </a:ext>
            </a:extLst>
          </p:cNvPr>
          <p:cNvSpPr/>
          <p:nvPr/>
        </p:nvSpPr>
        <p:spPr>
          <a:xfrm>
            <a:off x="5238750" y="1257301"/>
            <a:ext cx="3420547" cy="363855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A789F-7134-4D44-87EC-33F366A03950}"/>
              </a:ext>
            </a:extLst>
          </p:cNvPr>
          <p:cNvSpPr txBox="1"/>
          <p:nvPr/>
        </p:nvSpPr>
        <p:spPr>
          <a:xfrm>
            <a:off x="5820559" y="1333500"/>
            <a:ext cx="21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0341F-465D-46FF-A460-54480E46EF6C}"/>
              </a:ext>
            </a:extLst>
          </p:cNvPr>
          <p:cNvSpPr txBox="1"/>
          <p:nvPr/>
        </p:nvSpPr>
        <p:spPr>
          <a:xfrm>
            <a:off x="5820559" y="1794449"/>
            <a:ext cx="21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tob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3CEB09-687A-4C2B-8848-7E3E247F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92" y="2795721"/>
            <a:ext cx="1082731" cy="977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F66427-0740-453F-B755-5C2489DC2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32" y="3839370"/>
            <a:ext cx="1054789" cy="7893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00B6A5-429D-4300-96CA-9B7FB4351D0E}"/>
              </a:ext>
            </a:extLst>
          </p:cNvPr>
          <p:cNvSpPr txBox="1"/>
          <p:nvPr/>
        </p:nvSpPr>
        <p:spPr>
          <a:xfrm flipH="1">
            <a:off x="5328408" y="3912665"/>
            <a:ext cx="9843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D08EC-CCEB-4229-AE34-8612932DCFCC}"/>
              </a:ext>
            </a:extLst>
          </p:cNvPr>
          <p:cNvSpPr txBox="1"/>
          <p:nvPr/>
        </p:nvSpPr>
        <p:spPr>
          <a:xfrm flipH="1">
            <a:off x="5315778" y="2992308"/>
            <a:ext cx="9843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C4928-8EA1-48DB-9403-A5332C18DDBA}"/>
              </a:ext>
            </a:extLst>
          </p:cNvPr>
          <p:cNvSpPr txBox="1"/>
          <p:nvPr/>
        </p:nvSpPr>
        <p:spPr>
          <a:xfrm flipH="1">
            <a:off x="568532" y="3025601"/>
            <a:ext cx="9843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7AED07-A79E-4DE2-AB66-DDDB62D9B4B0}"/>
              </a:ext>
            </a:extLst>
          </p:cNvPr>
          <p:cNvSpPr txBox="1"/>
          <p:nvPr/>
        </p:nvSpPr>
        <p:spPr>
          <a:xfrm flipH="1">
            <a:off x="603114" y="3976476"/>
            <a:ext cx="9843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7E920-ED22-4475-851D-464E128E97C6}"/>
              </a:ext>
            </a:extLst>
          </p:cNvPr>
          <p:cNvSpPr txBox="1"/>
          <p:nvPr/>
        </p:nvSpPr>
        <p:spPr>
          <a:xfrm rot="16200000" flipH="1">
            <a:off x="-396491" y="3503566"/>
            <a:ext cx="140489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frequency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5DF610-A36B-4B7F-8627-5B92410C4F6B}"/>
              </a:ext>
            </a:extLst>
          </p:cNvPr>
          <p:cNvSpPr/>
          <p:nvPr/>
        </p:nvSpPr>
        <p:spPr>
          <a:xfrm>
            <a:off x="8659297" y="1257300"/>
            <a:ext cx="3420547" cy="363855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59FD9-BA63-4F34-9523-D2DCB3857D34}"/>
              </a:ext>
            </a:extLst>
          </p:cNvPr>
          <p:cNvSpPr txBox="1"/>
          <p:nvPr/>
        </p:nvSpPr>
        <p:spPr>
          <a:xfrm>
            <a:off x="9371714" y="1333500"/>
            <a:ext cx="21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mismatch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540ABB-E87B-46F6-AC91-32DEFEDD3508}"/>
              </a:ext>
            </a:extLst>
          </p:cNvPr>
          <p:cNvSpPr txBox="1"/>
          <p:nvPr/>
        </p:nvSpPr>
        <p:spPr>
          <a:xfrm>
            <a:off x="9371714" y="1794449"/>
            <a:ext cx="217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tob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C3AA85-A600-444F-8C93-EC3F1E5350D6}"/>
              </a:ext>
            </a:extLst>
          </p:cNvPr>
          <p:cNvSpPr txBox="1"/>
          <p:nvPr/>
        </p:nvSpPr>
        <p:spPr>
          <a:xfrm flipH="1">
            <a:off x="8939692" y="3912665"/>
            <a:ext cx="9843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F0651-1C32-4C9F-8173-334CD7E53797}"/>
              </a:ext>
            </a:extLst>
          </p:cNvPr>
          <p:cNvSpPr txBox="1"/>
          <p:nvPr/>
        </p:nvSpPr>
        <p:spPr>
          <a:xfrm flipH="1">
            <a:off x="8927062" y="2992308"/>
            <a:ext cx="9843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B59E3FA-36C0-4C61-87AE-C6CD3828D8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0"/>
          <a:stretch/>
        </p:blipFill>
        <p:spPr>
          <a:xfrm>
            <a:off x="10044748" y="2790825"/>
            <a:ext cx="1162110" cy="9042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241ED7-49BD-4270-8668-FB01640AA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303" y="3779888"/>
            <a:ext cx="1079555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4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3</cp:revision>
  <dcterms:created xsi:type="dcterms:W3CDTF">2020-07-13T14:56:22Z</dcterms:created>
  <dcterms:modified xsi:type="dcterms:W3CDTF">2020-07-13T16:42:34Z</dcterms:modified>
</cp:coreProperties>
</file>