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197-A9AB-4FFA-B64C-5DDC442F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9B30-BA2F-4EE0-AAB6-42BFA438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A6D-DDD8-41BD-A66F-8DA765E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C8EF-ADC1-4752-B6EC-D656FB0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D5D3-8949-4D6E-A6FA-6B15258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EB-98A3-4FB3-A2D1-9008FF3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A21E-E0C9-4F6A-835B-510C898B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2B-78D0-45CE-8476-68C50E99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F682-9F0E-4B39-8372-5722943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779-661B-4EAE-BE67-D5C3AD0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AB78-B08A-4369-BA20-21CF13C7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A7F8-6A6C-4397-BE72-5D4BFF17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04F0-2E34-4A9D-B51B-4CC81A3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BBA-8F7F-43AA-A861-CD87283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F00-1795-43C4-ADEB-872BE0A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BA7-45FE-49E2-B2D9-D77FE9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A42-9732-4BF3-8907-EBCED5A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5D7F-E46A-461F-B5E2-028CF8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DBD-5C25-4C1E-B5E0-C16CAD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9EF1-64E5-4885-807E-8DDFE8D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382-A0C7-4400-AAA4-F123376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C46A-36AE-4EFA-8FA1-1F52D501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963F-0BEF-4772-9005-0BC70D5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A192-852C-4FDD-B0DC-0A962D1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3C53-9CF2-480A-9E6F-D74B2E4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D-69A9-4287-991E-4B90CF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B0FB-38C5-4EE1-A711-06A915AA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D4A3-86F4-4F5A-9FA9-5B1CDC3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B39C-44DF-4BB5-ACE3-96169C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A63-A1E3-4FD3-B137-C6F5918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22DC-D6C8-48B1-9736-CF3770E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151-C193-435A-B686-8338A0A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4FB-6903-4CF3-963A-5B55806C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090B-3888-49CD-B9D6-5D6D5C1A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DCEE8-07CA-4630-9271-D4523884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664-664D-4B97-9000-997345C6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AB68-0D7A-4F25-A545-417658A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CB1-EFE0-4627-B394-5915ABB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205-DBE6-4A42-901F-0D73A5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742-4C5C-448E-A10A-7B3B42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6A99-9299-4FB3-B781-DF7AFD8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A59C-E515-4764-BBAD-ED81E6D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3284-0E21-48C9-B07D-2376B90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E2F51-D8E1-4788-A36B-D25F2A8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579D-DEE8-4BA2-9B01-D712689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D60D-88C7-4A90-A92E-D0B26E3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32B-9817-46FD-8A54-EF0265C9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1027-5CD1-4BC2-8408-38D5EC15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252-9BAE-45A7-B55C-5D2F23F2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DE4E-88B6-4BF6-BDB0-613C12C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2D3E-D73C-40A6-889E-35DF19D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40C2-CDA6-44B2-BE6B-E377C1B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600-D8CE-41D7-9F08-BAB8896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BE26-83AD-4085-B096-0916847E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6DEB-4F85-45DC-B94C-99CF2B88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C54-03AA-4760-BA7A-1A89B2AE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B1EE-7D5E-45B6-B991-5ACDE63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1DF7-E738-4DE1-8B93-17B6FE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806-9967-4C4F-B6C9-444A03AD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B944-6F9F-4121-8A80-55333899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A76F-3016-4926-88C3-C4684D571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CA90-56F0-43FC-BDC5-B1F0FB9D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3A29-11D0-472D-A792-C9257702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667000" y="59499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Timeline of Label-to-Feature learning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4788B2-3214-4213-927F-B56F3AAF5360}"/>
              </a:ext>
            </a:extLst>
          </p:cNvPr>
          <p:cNvSpPr/>
          <p:nvPr/>
        </p:nvSpPr>
        <p:spPr>
          <a:xfrm>
            <a:off x="2933700" y="1524000"/>
            <a:ext cx="2247900" cy="164782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po 13">
            <a:extLst>
              <a:ext uri="{FF2B5EF4-FFF2-40B4-BE49-F238E27FC236}">
                <a16:creationId xmlns:a16="http://schemas.microsoft.com/office/drawing/2014/main" id="{FF7CFCE4-0899-494B-8426-80A30857B51A}"/>
              </a:ext>
            </a:extLst>
          </p:cNvPr>
          <p:cNvGrpSpPr/>
          <p:nvPr/>
        </p:nvGrpSpPr>
        <p:grpSpPr>
          <a:xfrm>
            <a:off x="3568315" y="1647825"/>
            <a:ext cx="1136114" cy="911988"/>
            <a:chOff x="439547" y="2285573"/>
            <a:chExt cx="1136114" cy="1278743"/>
          </a:xfrm>
        </p:grpSpPr>
        <p:sp>
          <p:nvSpPr>
            <p:cNvPr id="8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8DA604E-8033-4FD0-A9A8-1654E18EB3C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ttangolo 15">
              <a:extLst>
                <a:ext uri="{FF2B5EF4-FFF2-40B4-BE49-F238E27FC236}">
                  <a16:creationId xmlns:a16="http://schemas.microsoft.com/office/drawing/2014/main" id="{D05D7809-A7C7-4826-808C-1691EFC133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asellaDiTesto 28">
            <a:extLst>
              <a:ext uri="{FF2B5EF4-FFF2-40B4-BE49-F238E27FC236}">
                <a16:creationId xmlns:a16="http://schemas.microsoft.com/office/drawing/2014/main" id="{97D1EFB0-C4C0-4418-981E-600CC4B0ACF5}"/>
              </a:ext>
            </a:extLst>
          </p:cNvPr>
          <p:cNvSpPr txBox="1"/>
          <p:nvPr/>
        </p:nvSpPr>
        <p:spPr>
          <a:xfrm>
            <a:off x="3410871" y="318367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AEF635-6EF1-418B-B35A-C178B125D3A7}"/>
              </a:ext>
            </a:extLst>
          </p:cNvPr>
          <p:cNvSpPr/>
          <p:nvPr/>
        </p:nvSpPr>
        <p:spPr>
          <a:xfrm>
            <a:off x="4704429" y="255981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5268246" y="4207638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B982BD-1C2F-4F53-BF19-D947196F403F}"/>
              </a:ext>
            </a:extLst>
          </p:cNvPr>
          <p:cNvSpPr/>
          <p:nvPr/>
        </p:nvSpPr>
        <p:spPr>
          <a:xfrm>
            <a:off x="6475158" y="3581399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866" y="3829050"/>
            <a:ext cx="1541667" cy="1268504"/>
          </a:xfrm>
          <a:prstGeom prst="rect">
            <a:avLst/>
          </a:prstGeom>
        </p:spPr>
      </p:pic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7038975" y="5276820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175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34447-D53A-4F97-A9FF-891C041109FC}"/>
              </a:ext>
            </a:extLst>
          </p:cNvPr>
          <p:cNvSpPr/>
          <p:nvPr/>
        </p:nvSpPr>
        <p:spPr>
          <a:xfrm>
            <a:off x="8133429" y="473151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51533" y="638645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951795" y="3295650"/>
            <a:ext cx="4999738" cy="29673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50" y="1687137"/>
            <a:ext cx="1541667" cy="1268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667000" y="59499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Timeline of Feature-to-Label learning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4788B2-3214-4213-927F-B56F3AAF5360}"/>
              </a:ext>
            </a:extLst>
          </p:cNvPr>
          <p:cNvSpPr/>
          <p:nvPr/>
        </p:nvSpPr>
        <p:spPr>
          <a:xfrm>
            <a:off x="2933700" y="1524000"/>
            <a:ext cx="2247900" cy="164782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28">
            <a:extLst>
              <a:ext uri="{FF2B5EF4-FFF2-40B4-BE49-F238E27FC236}">
                <a16:creationId xmlns:a16="http://schemas.microsoft.com/office/drawing/2014/main" id="{97D1EFB0-C4C0-4418-981E-600CC4B0ACF5}"/>
              </a:ext>
            </a:extLst>
          </p:cNvPr>
          <p:cNvSpPr txBox="1"/>
          <p:nvPr/>
        </p:nvSpPr>
        <p:spPr>
          <a:xfrm>
            <a:off x="3410871" y="318367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175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AEF635-6EF1-418B-B35A-C178B125D3A7}"/>
              </a:ext>
            </a:extLst>
          </p:cNvPr>
          <p:cNvSpPr/>
          <p:nvPr/>
        </p:nvSpPr>
        <p:spPr>
          <a:xfrm>
            <a:off x="4704429" y="255981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5268246" y="4207638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B982BD-1C2F-4F53-BF19-D947196F403F}"/>
              </a:ext>
            </a:extLst>
          </p:cNvPr>
          <p:cNvSpPr/>
          <p:nvPr/>
        </p:nvSpPr>
        <p:spPr>
          <a:xfrm>
            <a:off x="6475158" y="3581399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7038975" y="5276820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34447-D53A-4F97-A9FF-891C041109FC}"/>
              </a:ext>
            </a:extLst>
          </p:cNvPr>
          <p:cNvSpPr/>
          <p:nvPr/>
        </p:nvSpPr>
        <p:spPr>
          <a:xfrm>
            <a:off x="8133429" y="473151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51533" y="638645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grpSp>
        <p:nvGrpSpPr>
          <p:cNvPr id="18" name="Gruppo 13">
            <a:extLst>
              <a:ext uri="{FF2B5EF4-FFF2-40B4-BE49-F238E27FC236}">
                <a16:creationId xmlns:a16="http://schemas.microsoft.com/office/drawing/2014/main" id="{A8903426-0C7B-4A1B-9A51-AE997D7DAA86}"/>
              </a:ext>
            </a:extLst>
          </p:cNvPr>
          <p:cNvGrpSpPr/>
          <p:nvPr/>
        </p:nvGrpSpPr>
        <p:grpSpPr>
          <a:xfrm>
            <a:off x="7117697" y="3655311"/>
            <a:ext cx="1136114" cy="911988"/>
            <a:chOff x="439547" y="2285573"/>
            <a:chExt cx="1136114" cy="1278743"/>
          </a:xfrm>
        </p:grpSpPr>
        <p:sp>
          <p:nvSpPr>
            <p:cNvPr id="19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8B5FF2D-0CE5-4F46-8CEF-B100E20AE643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ttangolo 15">
              <a:extLst>
                <a:ext uri="{FF2B5EF4-FFF2-40B4-BE49-F238E27FC236}">
                  <a16:creationId xmlns:a16="http://schemas.microsoft.com/office/drawing/2014/main" id="{F30286F7-85E5-4FD0-8184-961E41056E7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Connettore 2 32">
            <a:extLst>
              <a:ext uri="{FF2B5EF4-FFF2-40B4-BE49-F238E27FC236}">
                <a16:creationId xmlns:a16="http://schemas.microsoft.com/office/drawing/2014/main" id="{17286E42-4F49-4AFA-A0A1-B371F47E69D4}"/>
              </a:ext>
            </a:extLst>
          </p:cNvPr>
          <p:cNvCxnSpPr>
            <a:cxnSpLocks/>
          </p:cNvCxnSpPr>
          <p:nvPr/>
        </p:nvCxnSpPr>
        <p:spPr>
          <a:xfrm>
            <a:off x="2951795" y="3295650"/>
            <a:ext cx="4999738" cy="29673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7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D32AF-9E46-4A5B-BF39-0E8353E1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15" y="95842"/>
            <a:ext cx="4561625" cy="6680878"/>
          </a:xfrm>
          <a:prstGeom prst="rect">
            <a:avLst/>
          </a:prstGeom>
        </p:spPr>
      </p:pic>
      <p:cxnSp>
        <p:nvCxnSpPr>
          <p:cNvPr id="3" name="Connettore 2 32">
            <a:extLst>
              <a:ext uri="{FF2B5EF4-FFF2-40B4-BE49-F238E27FC236}">
                <a16:creationId xmlns:a16="http://schemas.microsoft.com/office/drawing/2014/main" id="{DF17A85E-27DC-4E28-8D73-E9A6A80426AD}"/>
              </a:ext>
            </a:extLst>
          </p:cNvPr>
          <p:cNvCxnSpPr>
            <a:cxnSpLocks/>
          </p:cNvCxnSpPr>
          <p:nvPr/>
        </p:nvCxnSpPr>
        <p:spPr>
          <a:xfrm>
            <a:off x="4019550" y="1495425"/>
            <a:ext cx="2867025" cy="19408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32">
            <a:extLst>
              <a:ext uri="{FF2B5EF4-FFF2-40B4-BE49-F238E27FC236}">
                <a16:creationId xmlns:a16="http://schemas.microsoft.com/office/drawing/2014/main" id="{C3CD67B3-87DD-46DA-B4C5-1E3ED7720F4B}"/>
              </a:ext>
            </a:extLst>
          </p:cNvPr>
          <p:cNvCxnSpPr>
            <a:cxnSpLocks/>
          </p:cNvCxnSpPr>
          <p:nvPr/>
        </p:nvCxnSpPr>
        <p:spPr>
          <a:xfrm>
            <a:off x="4019550" y="4905375"/>
            <a:ext cx="2790824" cy="18859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5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5</cp:revision>
  <dcterms:created xsi:type="dcterms:W3CDTF">2020-03-20T11:18:23Z</dcterms:created>
  <dcterms:modified xsi:type="dcterms:W3CDTF">2020-03-20T12:02:27Z</dcterms:modified>
</cp:coreProperties>
</file>