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498D6-A708-4E73-B2C2-DFC5B47E62EE}"/>
              </a:ext>
            </a:extLst>
          </p:cNvPr>
          <p:cNvSpPr/>
          <p:nvPr/>
        </p:nvSpPr>
        <p:spPr>
          <a:xfrm>
            <a:off x="287813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707931" y="3584627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078061" y="482876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522415" y="5954960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712193" y="2588048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35183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4444826" y="209453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28" y="2661317"/>
            <a:ext cx="1040940" cy="856499"/>
          </a:xfrm>
          <a:prstGeom prst="rect">
            <a:avLst/>
          </a:prstGeom>
        </p:spPr>
      </p:pic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645391" y="2222258"/>
            <a:ext cx="534256" cy="485091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A1746E-5E5B-4C9C-8185-D77664C859DF}"/>
              </a:ext>
            </a:extLst>
          </p:cNvPr>
          <p:cNvSpPr txBox="1"/>
          <p:nvPr/>
        </p:nvSpPr>
        <p:spPr>
          <a:xfrm>
            <a:off x="516993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08449-2728-4568-A25B-47376A9DE8A7}"/>
              </a:ext>
            </a:extLst>
          </p:cNvPr>
          <p:cNvSpPr/>
          <p:nvPr/>
        </p:nvSpPr>
        <p:spPr>
          <a:xfrm>
            <a:off x="5961818" y="329505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660D76-7140-4A63-B7AF-8BD11F6B5731}"/>
              </a:ext>
            </a:extLst>
          </p:cNvPr>
          <p:cNvSpPr/>
          <p:nvPr/>
        </p:nvSpPr>
        <p:spPr>
          <a:xfrm>
            <a:off x="7487861" y="4459927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7CE540-85E8-43D3-8E4B-6D635177CD32}"/>
              </a:ext>
            </a:extLst>
          </p:cNvPr>
          <p:cNvCxnSpPr>
            <a:cxnSpLocks/>
          </p:cNvCxnSpPr>
          <p:nvPr/>
        </p:nvCxnSpPr>
        <p:spPr>
          <a:xfrm>
            <a:off x="6275130" y="4027562"/>
            <a:ext cx="14497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2525B-60B2-46C8-A966-EF805C646D25}"/>
              </a:ext>
            </a:extLst>
          </p:cNvPr>
          <p:cNvCxnSpPr>
            <a:cxnSpLocks/>
          </p:cNvCxnSpPr>
          <p:nvPr/>
        </p:nvCxnSpPr>
        <p:spPr>
          <a:xfrm>
            <a:off x="6256583" y="3863657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856ED7-68CE-458B-BBAF-6CB58738DAED}"/>
              </a:ext>
            </a:extLst>
          </p:cNvPr>
          <p:cNvCxnSpPr/>
          <p:nvPr/>
        </p:nvCxnSpPr>
        <p:spPr>
          <a:xfrm>
            <a:off x="7738826" y="3876415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7110B1F-6E64-48AC-8706-49A307D8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4048602"/>
            <a:ext cx="501931" cy="471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02622-08E5-4FE9-AAD5-F217D3ECA8F2}"/>
              </a:ext>
            </a:extLst>
          </p:cNvPr>
          <p:cNvSpPr txBox="1"/>
          <p:nvPr/>
        </p:nvSpPr>
        <p:spPr>
          <a:xfrm>
            <a:off x="735062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5269F-801F-412A-BE86-E7FEB8CD5B46}"/>
              </a:ext>
            </a:extLst>
          </p:cNvPr>
          <p:cNvSpPr txBox="1"/>
          <p:nvPr/>
        </p:nvSpPr>
        <p:spPr>
          <a:xfrm>
            <a:off x="603617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5B3F7-DD88-4C73-BA47-C3B8A8A58658}"/>
              </a:ext>
            </a:extLst>
          </p:cNvPr>
          <p:cNvSpPr txBox="1"/>
          <p:nvPr/>
        </p:nvSpPr>
        <p:spPr>
          <a:xfrm>
            <a:off x="6827192" y="3494325"/>
            <a:ext cx="40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CCD55-0ABF-4F9B-ACBB-DEA49AAA6147}"/>
              </a:ext>
            </a:extLst>
          </p:cNvPr>
          <p:cNvCxnSpPr/>
          <p:nvPr/>
        </p:nvCxnSpPr>
        <p:spPr>
          <a:xfrm>
            <a:off x="6995876" y="3866890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6FC87-2358-41DD-B971-06BE77A1F1FF}"/>
              </a:ext>
            </a:extLst>
          </p:cNvPr>
          <p:cNvCxnSpPr/>
          <p:nvPr/>
        </p:nvCxnSpPr>
        <p:spPr>
          <a:xfrm>
            <a:off x="6686312" y="3955265"/>
            <a:ext cx="0" cy="9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03D0BB-C349-4DCE-BB54-F87F630043E7}"/>
              </a:ext>
            </a:extLst>
          </p:cNvPr>
          <p:cNvSpPr txBox="1"/>
          <p:nvPr/>
        </p:nvSpPr>
        <p:spPr>
          <a:xfrm>
            <a:off x="6808039" y="1667324"/>
            <a:ext cx="47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Low 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722FE-A00E-4A28-89F3-48DC534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73" y="3145511"/>
            <a:ext cx="1040940" cy="856499"/>
          </a:xfrm>
          <a:prstGeom prst="rect">
            <a:avLst/>
          </a:prstGeom>
        </p:spPr>
      </p:pic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F4129-102E-4366-B8B5-42D31878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34" y="3145510"/>
            <a:ext cx="1164774" cy="940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4CDB1-F637-4872-8F06-D4F097B1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36" y="3051353"/>
            <a:ext cx="956679" cy="940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80C3D5-9C93-4714-8E32-446CB4BB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46" y="2559078"/>
            <a:ext cx="1164774" cy="9409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5811E-647F-400E-B752-C634A84E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"/>
          <a:stretch/>
        </p:blipFill>
        <p:spPr>
          <a:xfrm>
            <a:off x="1944246" y="3145511"/>
            <a:ext cx="1085906" cy="81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04F4C4-5D5A-429F-87BD-76AB8D73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23" y="2525459"/>
            <a:ext cx="1130358" cy="9771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89B98-1FD4-4D1F-81AB-28F856C3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23" y="2977352"/>
            <a:ext cx="1130358" cy="977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C139C-63AB-44DD-A5AB-91EDAB93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00" y="3061785"/>
            <a:ext cx="1054154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93D547-E106-4CD7-A49A-3E4CFF3DAFEC}"/>
              </a:ext>
            </a:extLst>
          </p:cNvPr>
          <p:cNvSpPr/>
          <p:nvPr/>
        </p:nvSpPr>
        <p:spPr>
          <a:xfrm>
            <a:off x="5237856" y="2145568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Random dot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898483" y="41867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43760" y="5646884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906961" y="2497863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948895" y="28191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3DEA30-A365-4F48-93E2-E67175CF8E59}"/>
              </a:ext>
            </a:extLst>
          </p:cNvPr>
          <p:cNvSpPr/>
          <p:nvPr/>
        </p:nvSpPr>
        <p:spPr>
          <a:xfrm>
            <a:off x="3338024" y="755791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75FF60-E865-443B-A7CE-21B7AF578AA4}"/>
              </a:ext>
            </a:extLst>
          </p:cNvPr>
          <p:cNvSpPr/>
          <p:nvPr/>
        </p:nvSpPr>
        <p:spPr>
          <a:xfrm>
            <a:off x="7232038" y="3633373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06C74-25E5-43BE-AF34-07823069C770}"/>
              </a:ext>
            </a:extLst>
          </p:cNvPr>
          <p:cNvSpPr txBox="1"/>
          <p:nvPr/>
        </p:nvSpPr>
        <p:spPr>
          <a:xfrm>
            <a:off x="6266702" y="1296385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the dots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press the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</a:p>
          <a:p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the dots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press the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key.»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C7B63-3B27-463A-936D-331650E4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301" y="2523875"/>
            <a:ext cx="1327232" cy="1231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43BD7-C3D5-436F-958D-F3A442B0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234" y="4186741"/>
            <a:ext cx="874696" cy="874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BD3C08-577D-49FE-A051-BAEBFE1E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741683" y="4202780"/>
            <a:ext cx="874696" cy="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26</cp:revision>
  <dcterms:created xsi:type="dcterms:W3CDTF">2020-03-20T11:18:23Z</dcterms:created>
  <dcterms:modified xsi:type="dcterms:W3CDTF">2020-05-01T18:50:45Z</dcterms:modified>
</cp:coreProperties>
</file>