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667000" y="59499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Timeline of Label-to-Feature learning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788B2-3214-4213-927F-B56F3AAF5360}"/>
              </a:ext>
            </a:extLst>
          </p:cNvPr>
          <p:cNvSpPr/>
          <p:nvPr/>
        </p:nvSpPr>
        <p:spPr>
          <a:xfrm>
            <a:off x="2933700" y="1524000"/>
            <a:ext cx="2247900" cy="16478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3568315" y="1647825"/>
            <a:ext cx="1136114" cy="911988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asellaDiTesto 28">
            <a:extLst>
              <a:ext uri="{FF2B5EF4-FFF2-40B4-BE49-F238E27FC236}">
                <a16:creationId xmlns:a16="http://schemas.microsoft.com/office/drawing/2014/main" id="{97D1EFB0-C4C0-4418-981E-600CC4B0ACF5}"/>
              </a:ext>
            </a:extLst>
          </p:cNvPr>
          <p:cNvSpPr txBox="1"/>
          <p:nvPr/>
        </p:nvSpPr>
        <p:spPr>
          <a:xfrm>
            <a:off x="3410871" y="31836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AEF635-6EF1-418B-B35A-C178B125D3A7}"/>
              </a:ext>
            </a:extLst>
          </p:cNvPr>
          <p:cNvSpPr/>
          <p:nvPr/>
        </p:nvSpPr>
        <p:spPr>
          <a:xfrm>
            <a:off x="4704429" y="25598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268246" y="4207638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B982BD-1C2F-4F53-BF19-D947196F403F}"/>
              </a:ext>
            </a:extLst>
          </p:cNvPr>
          <p:cNvSpPr/>
          <p:nvPr/>
        </p:nvSpPr>
        <p:spPr>
          <a:xfrm>
            <a:off x="6475158" y="3581399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66" y="3829050"/>
            <a:ext cx="1541667" cy="1268504"/>
          </a:xfrm>
          <a:prstGeom prst="rect">
            <a:avLst/>
          </a:prstGeom>
        </p:spPr>
      </p:pic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7038975" y="5276820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175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34447-D53A-4F97-A9FF-891C041109FC}"/>
              </a:ext>
            </a:extLst>
          </p:cNvPr>
          <p:cNvSpPr/>
          <p:nvPr/>
        </p:nvSpPr>
        <p:spPr>
          <a:xfrm>
            <a:off x="8133429" y="47315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51533" y="638645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50" y="1687137"/>
            <a:ext cx="1541667" cy="1268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667000" y="59499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Timeline of Feature-to-Label learning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788B2-3214-4213-927F-B56F3AAF5360}"/>
              </a:ext>
            </a:extLst>
          </p:cNvPr>
          <p:cNvSpPr/>
          <p:nvPr/>
        </p:nvSpPr>
        <p:spPr>
          <a:xfrm>
            <a:off x="2933700" y="1524000"/>
            <a:ext cx="2247900" cy="16478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28">
            <a:extLst>
              <a:ext uri="{FF2B5EF4-FFF2-40B4-BE49-F238E27FC236}">
                <a16:creationId xmlns:a16="http://schemas.microsoft.com/office/drawing/2014/main" id="{97D1EFB0-C4C0-4418-981E-600CC4B0ACF5}"/>
              </a:ext>
            </a:extLst>
          </p:cNvPr>
          <p:cNvSpPr txBox="1"/>
          <p:nvPr/>
        </p:nvSpPr>
        <p:spPr>
          <a:xfrm>
            <a:off x="3410871" y="31836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175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AEF635-6EF1-418B-B35A-C178B125D3A7}"/>
              </a:ext>
            </a:extLst>
          </p:cNvPr>
          <p:cNvSpPr/>
          <p:nvPr/>
        </p:nvSpPr>
        <p:spPr>
          <a:xfrm>
            <a:off x="4704429" y="25598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268246" y="4207638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B982BD-1C2F-4F53-BF19-D947196F403F}"/>
              </a:ext>
            </a:extLst>
          </p:cNvPr>
          <p:cNvSpPr/>
          <p:nvPr/>
        </p:nvSpPr>
        <p:spPr>
          <a:xfrm>
            <a:off x="6475158" y="3581399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7038975" y="5276820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34447-D53A-4F97-A9FF-891C041109FC}"/>
              </a:ext>
            </a:extLst>
          </p:cNvPr>
          <p:cNvSpPr/>
          <p:nvPr/>
        </p:nvSpPr>
        <p:spPr>
          <a:xfrm>
            <a:off x="8133429" y="4731513"/>
            <a:ext cx="2247900" cy="16478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51533" y="638645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grpSp>
        <p:nvGrpSpPr>
          <p:cNvPr id="18" name="Gruppo 13">
            <a:extLst>
              <a:ext uri="{FF2B5EF4-FFF2-40B4-BE49-F238E27FC236}">
                <a16:creationId xmlns:a16="http://schemas.microsoft.com/office/drawing/2014/main" id="{A8903426-0C7B-4A1B-9A51-AE997D7DAA86}"/>
              </a:ext>
            </a:extLst>
          </p:cNvPr>
          <p:cNvGrpSpPr/>
          <p:nvPr/>
        </p:nvGrpSpPr>
        <p:grpSpPr>
          <a:xfrm>
            <a:off x="7117697" y="3655311"/>
            <a:ext cx="1136114" cy="911988"/>
            <a:chOff x="439547" y="2285573"/>
            <a:chExt cx="1136114" cy="1278743"/>
          </a:xfrm>
        </p:grpSpPr>
        <p:sp>
          <p:nvSpPr>
            <p:cNvPr id="19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8B5FF2D-0CE5-4F46-8CEF-B100E20AE643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ttangolo 15">
              <a:extLst>
                <a:ext uri="{FF2B5EF4-FFF2-40B4-BE49-F238E27FC236}">
                  <a16:creationId xmlns:a16="http://schemas.microsoft.com/office/drawing/2014/main" id="{F30286F7-85E5-4FD0-8184-961E41056E7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3147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D32AF-9E46-4A5B-BF39-0E8353E1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5" y="95842"/>
            <a:ext cx="4561625" cy="66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5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4</cp:revision>
  <dcterms:created xsi:type="dcterms:W3CDTF">2020-03-20T11:18:23Z</dcterms:created>
  <dcterms:modified xsi:type="dcterms:W3CDTF">2020-03-20T11:58:23Z</dcterms:modified>
</cp:coreProperties>
</file>