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 Bowles" userId="d4a26f9a-291f-4c47-90c1-1bd2ed9000bb" providerId="ADAL" clId="{BF463DFA-EE01-449C-87D6-6C9AEA1D67B6}"/>
    <pc:docChg chg="modSld">
      <pc:chgData name="Kat Bowles" userId="d4a26f9a-291f-4c47-90c1-1bd2ed9000bb" providerId="ADAL" clId="{BF463DFA-EE01-449C-87D6-6C9AEA1D67B6}" dt="2025-04-01T12:57:13.918" v="9" actId="1076"/>
      <pc:docMkLst>
        <pc:docMk/>
      </pc:docMkLst>
      <pc:sldChg chg="addSp modSp mod">
        <pc:chgData name="Kat Bowles" userId="d4a26f9a-291f-4c47-90c1-1bd2ed9000bb" providerId="ADAL" clId="{BF463DFA-EE01-449C-87D6-6C9AEA1D67B6}" dt="2025-04-01T12:57:13.918" v="9" actId="1076"/>
        <pc:sldMkLst>
          <pc:docMk/>
          <pc:sldMk cId="575214327" sldId="256"/>
        </pc:sldMkLst>
        <pc:picChg chg="add mod">
          <ac:chgData name="Kat Bowles" userId="d4a26f9a-291f-4c47-90c1-1bd2ed9000bb" providerId="ADAL" clId="{BF463DFA-EE01-449C-87D6-6C9AEA1D67B6}" dt="2025-04-01T12:56:53.254" v="3" actId="1076"/>
          <ac:picMkLst>
            <pc:docMk/>
            <pc:sldMk cId="575214327" sldId="256"/>
            <ac:picMk id="3" creationId="{921016A5-434A-437B-AB9C-0B5E1D43B736}"/>
          </ac:picMkLst>
        </pc:picChg>
        <pc:picChg chg="mod">
          <ac:chgData name="Kat Bowles" userId="d4a26f9a-291f-4c47-90c1-1bd2ed9000bb" providerId="ADAL" clId="{BF463DFA-EE01-449C-87D6-6C9AEA1D67B6}" dt="2025-04-01T12:56:51.390" v="2" actId="1076"/>
          <ac:picMkLst>
            <pc:docMk/>
            <pc:sldMk cId="575214327" sldId="256"/>
            <ac:picMk id="5" creationId="{ADBAA3A2-82E6-4FD8-A88F-F6DBF268C022}"/>
          </ac:picMkLst>
        </pc:picChg>
        <pc:picChg chg="add mod modCrop">
          <ac:chgData name="Kat Bowles" userId="d4a26f9a-291f-4c47-90c1-1bd2ed9000bb" providerId="ADAL" clId="{BF463DFA-EE01-449C-87D6-6C9AEA1D67B6}" dt="2025-04-01T12:57:13.918" v="9" actId="1076"/>
          <ac:picMkLst>
            <pc:docMk/>
            <pc:sldMk cId="575214327" sldId="256"/>
            <ac:picMk id="6" creationId="{1F302E8A-5516-4FE7-9FD8-BB34C492EE2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DEBF0-8EA2-4EDC-B9B6-026610356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542ED-2406-4E02-834E-6F92AA493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7BE37-4A5A-4AB4-98CB-820CBB99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B29A3-06B3-43C2-8C04-F683D2C3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E7A3-F0BF-4875-94B3-223C71CC3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984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3BD25-70BA-432F-B272-AE18E73D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58C10-C5CA-4243-BDE7-A4F086235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3353-6960-40E7-9D5A-16EDBF63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4722E-33C6-4927-8B16-8FE1EF643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42B84-5CD8-4AB3-AC41-6760F729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6E936-2916-448A-BBCC-BA4B48440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DBCCF3-370B-492A-ACB1-8B5C292B9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DE9E3-E1FC-418F-B883-A0C067A7C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71E30-74A1-49D1-B77E-3C2A69A2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2682-711C-41FE-A082-0C6029388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73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C93AE-F9AE-4240-AA17-9D845A01C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4F7AA-A71F-456C-B670-B0DDB6C5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192D2-953D-49C7-96AB-5807AC1F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189DA-E992-45FC-805A-8B908F4F8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89D3B-F79D-406B-8743-938AD705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86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0F61-8F6C-4A16-8AD9-8889282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FF8AB-418C-4D88-8B62-266279CD0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639F7-A9A8-4E73-A370-5F9530CC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F28AA-E572-4A8A-AE0F-1FBEECC2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7ABC4-9FA9-45A8-BA1C-307B2726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085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F18F7-7156-44A3-9E21-346D5C82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0498D-15B3-4E98-B391-C742877F4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ED5C-1ACE-4AA2-B4F8-F9C259BD6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4FBE3-A8F5-4E50-A3EA-72581969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A2679-6EF4-49A3-8A9F-AE8C5744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3EC11-A0A3-4260-9023-F9977518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3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FA5E-720F-4950-B931-160101B9A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57B9A-2F31-4FF1-93A9-91524DE4C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493C7-43A5-4E4F-B9E5-3CBDF98D9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0696-6721-435A-8781-874E632E3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E136D-3216-47E1-A1B6-604F555F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D881A-C106-4ABF-8956-2546C02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9C321-D4DD-4A70-9C49-4FD12E0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EA08EE-6817-43D4-8256-F2BD3A85A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470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5052-6218-4CE2-867A-E95B4AE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7A8C7-74A9-40E1-AD4A-B3DF4212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6B38E-A797-4307-8F73-2A320B70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AA8C7-8B16-460F-AC33-C80F7F9D9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388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DDB420-FA91-41A2-8E89-E773D497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66DC04-0518-45C4-A5ED-A9F5FD8B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FA14C-B01C-49E5-A3B9-0E3E6C9F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6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2575-6FC3-4560-B75E-B9516CCA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6501A-D068-4B9E-B63B-050B5698C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8274F-0D8E-4C0B-A550-ADE3B3855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BBBF-453A-45E1-A599-00AC9998E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6803-8750-494D-8C28-05C97BBFA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61703-A5AF-405F-9D3C-2CEC6139E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2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D699E-B418-4A69-88E7-B2D528372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892898-A308-420B-8923-CD0AA54727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81504-A283-44FE-A219-B73C7FE3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3EA97-404E-4B06-BF91-C7E22AC1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2418-E9A8-410F-9DD1-077353BD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367FD-6F02-4B45-BE40-9C07412B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72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12ABE-E68F-44B2-A8AA-E3DE0524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B1AC6-C949-4563-8A6B-0503C1655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C85EA-D739-4B04-96EC-4702EAB75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C2D1A-26A5-449F-B8AB-253D7979A6F9}" type="datetimeFigureOut">
              <a:rPr lang="en-GB" smtClean="0"/>
              <a:t>01/04/2025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6A9B-715E-48AA-913A-B828DF611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897F7-8C3B-408C-BB5D-503BD375A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451F2-D9B6-452F-8E5C-539A5A96AD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748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BAA3A2-82E6-4FD8-A88F-F6DBF268C0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1" b="9971"/>
          <a:stretch/>
        </p:blipFill>
        <p:spPr>
          <a:xfrm>
            <a:off x="-390921" y="-748239"/>
            <a:ext cx="6332410" cy="45803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1016A5-434A-437B-AB9C-0B5E1D43B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583" y="0"/>
            <a:ext cx="812860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302E8A-5516-4FE7-9FD8-BB34C492EE2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09" r="3096"/>
          <a:stretch/>
        </p:blipFill>
        <p:spPr>
          <a:xfrm>
            <a:off x="1037088" y="2277979"/>
            <a:ext cx="8128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14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Bowles</dc:creator>
  <cp:lastModifiedBy>Kat Bowles</cp:lastModifiedBy>
  <cp:revision>2</cp:revision>
  <dcterms:created xsi:type="dcterms:W3CDTF">2024-08-29T20:49:40Z</dcterms:created>
  <dcterms:modified xsi:type="dcterms:W3CDTF">2025-04-01T12:57:37Z</dcterms:modified>
</cp:coreProperties>
</file>