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2"/>
  </p:normalViewPr>
  <p:slideViewPr>
    <p:cSldViewPr snapToGrid="0">
      <p:cViewPr>
        <p:scale>
          <a:sx n="124" d="100"/>
          <a:sy n="124" d="100"/>
        </p:scale>
        <p:origin x="1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7/11/24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7/11/24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7/11/24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BA72-3E7B-8F99-2973-E491C8051D25}"/>
              </a:ext>
            </a:extLst>
          </p:cNvPr>
          <p:cNvSpPr>
            <a:spLocks noGrp="1"/>
          </p:cNvSpPr>
          <p:nvPr>
            <p:ph type="ctrTitle"/>
          </p:nvPr>
        </p:nvSpPr>
        <p:spPr/>
        <p:txBody>
          <a:bodyPr/>
          <a:lstStyle/>
          <a:p>
            <a:r>
              <a:rPr lang="en-US" dirty="0"/>
              <a:t>ANALYZING SPORTS ACROSS THE U.S.</a:t>
            </a:r>
          </a:p>
        </p:txBody>
      </p:sp>
      <p:sp>
        <p:nvSpPr>
          <p:cNvPr id="3" name="Subtitle 2">
            <a:extLst>
              <a:ext uri="{FF2B5EF4-FFF2-40B4-BE49-F238E27FC236}">
                <a16:creationId xmlns:a16="http://schemas.microsoft.com/office/drawing/2014/main" id="{C4129DE8-ECA0-05E4-482C-742AE9149431}"/>
              </a:ext>
            </a:extLst>
          </p:cNvPr>
          <p:cNvSpPr>
            <a:spLocks noGrp="1"/>
          </p:cNvSpPr>
          <p:nvPr>
            <p:ph type="subTitle" idx="1"/>
          </p:nvPr>
        </p:nvSpPr>
        <p:spPr/>
        <p:txBody>
          <a:bodyPr/>
          <a:lstStyle/>
          <a:p>
            <a:r>
              <a:rPr lang="en-US" dirty="0"/>
              <a:t>KATHRYN DAVIS, JORGE TORRES, FERDJELLAH AGRI, AND SIBEYI TSHIFHIWA</a:t>
            </a:r>
          </a:p>
        </p:txBody>
      </p:sp>
    </p:spTree>
    <p:extLst>
      <p:ext uri="{BB962C8B-B14F-4D97-AF65-F5344CB8AC3E}">
        <p14:creationId xmlns:p14="http://schemas.microsoft.com/office/powerpoint/2010/main" val="408090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D559-E1B5-87ED-BBE7-029B043619E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5CFB105-8596-071F-F175-079505380C15}"/>
              </a:ext>
            </a:extLst>
          </p:cNvPr>
          <p:cNvSpPr>
            <a:spLocks noGrp="1"/>
          </p:cNvSpPr>
          <p:nvPr>
            <p:ph idx="1"/>
          </p:nvPr>
        </p:nvSpPr>
        <p:spPr/>
        <p:txBody>
          <a:bodyPr/>
          <a:lstStyle/>
          <a:p>
            <a:r>
              <a:rPr lang="en-US" dirty="0"/>
              <a:t>We wanted to analyze sports popularity and participation along with ticket prices and salary. We did so by:</a:t>
            </a:r>
          </a:p>
          <a:p>
            <a:pPr lvl="1"/>
            <a:r>
              <a:rPr lang="en-US" dirty="0"/>
              <a:t>Web scraping and data extraction from a webpage</a:t>
            </a:r>
          </a:p>
          <a:p>
            <a:pPr lvl="1"/>
            <a:r>
              <a:rPr lang="en-US" dirty="0"/>
              <a:t>Analysis of sports participation statistics from a CSV file</a:t>
            </a:r>
          </a:p>
          <a:p>
            <a:pPr lvl="1"/>
            <a:r>
              <a:rPr lang="en-US" dirty="0"/>
              <a:t>Calculation of top sports participation statistics for boys and girls per state</a:t>
            </a:r>
          </a:p>
        </p:txBody>
      </p:sp>
    </p:spTree>
    <p:extLst>
      <p:ext uri="{BB962C8B-B14F-4D97-AF65-F5344CB8AC3E}">
        <p14:creationId xmlns:p14="http://schemas.microsoft.com/office/powerpoint/2010/main" val="28293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849B-5F74-7906-6A78-444876455DFA}"/>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FF01BD92-9367-AFC6-D605-389A48162423}"/>
              </a:ext>
            </a:extLst>
          </p:cNvPr>
          <p:cNvSpPr>
            <a:spLocks noGrp="1"/>
          </p:cNvSpPr>
          <p:nvPr>
            <p:ph idx="1"/>
          </p:nvPr>
        </p:nvSpPr>
        <p:spPr/>
        <p:txBody>
          <a:bodyPr/>
          <a:lstStyle/>
          <a:p>
            <a:r>
              <a:rPr lang="en-US" dirty="0"/>
              <a:t>We predicted that the more money a state put into a sport and made off of said sport, the more popular that sport would prove to be. </a:t>
            </a:r>
          </a:p>
        </p:txBody>
      </p:sp>
    </p:spTree>
    <p:extLst>
      <p:ext uri="{BB962C8B-B14F-4D97-AF65-F5344CB8AC3E}">
        <p14:creationId xmlns:p14="http://schemas.microsoft.com/office/powerpoint/2010/main" val="39320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F616-2144-E770-39AA-D25F435FB3C4}"/>
              </a:ext>
            </a:extLst>
          </p:cNvPr>
          <p:cNvSpPr>
            <a:spLocks noGrp="1"/>
          </p:cNvSpPr>
          <p:nvPr>
            <p:ph type="title"/>
          </p:nvPr>
        </p:nvSpPr>
        <p:spPr/>
        <p:txBody>
          <a:bodyPr/>
          <a:lstStyle/>
          <a:p>
            <a:r>
              <a:rPr lang="en-US" dirty="0"/>
              <a:t>Sponsorship Revenue &amp; Sports Popularity</a:t>
            </a:r>
          </a:p>
        </p:txBody>
      </p:sp>
      <p:pic>
        <p:nvPicPr>
          <p:cNvPr id="5" name="Content Placeholder 4" descr="A graph of a number of blue bars&#10;&#10;Description automatically generated">
            <a:extLst>
              <a:ext uri="{FF2B5EF4-FFF2-40B4-BE49-F238E27FC236}">
                <a16:creationId xmlns:a16="http://schemas.microsoft.com/office/drawing/2014/main" id="{C9A415B1-8DA8-1B41-B44C-7B2F26691222}"/>
              </a:ext>
            </a:extLst>
          </p:cNvPr>
          <p:cNvPicPr>
            <a:picLocks noGrp="1" noChangeAspect="1"/>
          </p:cNvPicPr>
          <p:nvPr>
            <p:ph idx="1"/>
          </p:nvPr>
        </p:nvPicPr>
        <p:blipFill>
          <a:blip r:embed="rId2"/>
          <a:stretch>
            <a:fillRect/>
          </a:stretch>
        </p:blipFill>
        <p:spPr>
          <a:xfrm>
            <a:off x="1371600" y="2171700"/>
            <a:ext cx="5794995" cy="3581400"/>
          </a:xfrm>
        </p:spPr>
      </p:pic>
    </p:spTree>
    <p:extLst>
      <p:ext uri="{BB962C8B-B14F-4D97-AF65-F5344CB8AC3E}">
        <p14:creationId xmlns:p14="http://schemas.microsoft.com/office/powerpoint/2010/main" val="144396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E4D-0B26-F1F9-508D-985CC89F41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4C7412-103D-EF8B-3CEC-D5CEABD91C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35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7CB2-89E8-9D82-F4F0-F3FE9584CFF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E566420-33C9-BAE8-26ED-1621F591CB12}"/>
              </a:ext>
            </a:extLst>
          </p:cNvPr>
          <p:cNvSpPr>
            <a:spLocks noGrp="1"/>
          </p:cNvSpPr>
          <p:nvPr>
            <p:ph idx="1"/>
          </p:nvPr>
        </p:nvSpPr>
        <p:spPr/>
        <p:txBody>
          <a:bodyPr/>
          <a:lstStyle/>
          <a:p>
            <a:r>
              <a:rPr lang="en-US" dirty="0"/>
              <a:t>We predicted that the more a state put into a sport and made off of a sport, the more popular that sport would prove to be. However, we found that not to be the case. This left room for future directions, though. We hypothesize that population and cost of living may have more of an impact on how popular a sport is, actually.</a:t>
            </a:r>
          </a:p>
        </p:txBody>
      </p:sp>
    </p:spTree>
    <p:extLst>
      <p:ext uri="{BB962C8B-B14F-4D97-AF65-F5344CB8AC3E}">
        <p14:creationId xmlns:p14="http://schemas.microsoft.com/office/powerpoint/2010/main" val="7974060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33</TotalTime>
  <Words>178</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ANALYZING SPORTS ACROSS THE U.S.</vt:lpstr>
      <vt:lpstr>PROJECT OVERVIEW</vt:lpstr>
      <vt:lpstr>PREDICTIONS</vt:lpstr>
      <vt:lpstr>Sponsorship Revenue &amp; Sports Popularity</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Davis</dc:creator>
  <cp:lastModifiedBy>Kathryn Davis</cp:lastModifiedBy>
  <cp:revision>1</cp:revision>
  <dcterms:created xsi:type="dcterms:W3CDTF">2024-07-12T01:54:23Z</dcterms:created>
  <dcterms:modified xsi:type="dcterms:W3CDTF">2024-07-12T02:27:48Z</dcterms:modified>
</cp:coreProperties>
</file>