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3" r:id="rId6"/>
    <p:sldId id="265" r:id="rId7"/>
    <p:sldId id="266" r:id="rId8"/>
    <p:sldId id="260" r:id="rId9"/>
    <p:sldId id="261" r:id="rId10"/>
    <p:sldId id="262" r:id="rId11"/>
    <p:sldId id="264"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7/15/24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7/15/24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7/15/24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7/15/24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7/15/24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roject3/sports_map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BA72-3E7B-8F99-2973-E491C8051D25}"/>
              </a:ext>
            </a:extLst>
          </p:cNvPr>
          <p:cNvSpPr>
            <a:spLocks noGrp="1"/>
          </p:cNvSpPr>
          <p:nvPr>
            <p:ph type="ctrTitle"/>
          </p:nvPr>
        </p:nvSpPr>
        <p:spPr/>
        <p:txBody>
          <a:bodyPr/>
          <a:lstStyle/>
          <a:p>
            <a:r>
              <a:rPr lang="en-US" dirty="0"/>
              <a:t>ANALYZING SPORTS ACROSS THE U.S.</a:t>
            </a:r>
          </a:p>
        </p:txBody>
      </p:sp>
      <p:sp>
        <p:nvSpPr>
          <p:cNvPr id="3" name="Subtitle 2">
            <a:extLst>
              <a:ext uri="{FF2B5EF4-FFF2-40B4-BE49-F238E27FC236}">
                <a16:creationId xmlns:a16="http://schemas.microsoft.com/office/drawing/2014/main" id="{C4129DE8-ECA0-05E4-482C-742AE9149431}"/>
              </a:ext>
            </a:extLst>
          </p:cNvPr>
          <p:cNvSpPr>
            <a:spLocks noGrp="1"/>
          </p:cNvSpPr>
          <p:nvPr>
            <p:ph type="subTitle" idx="1"/>
          </p:nvPr>
        </p:nvSpPr>
        <p:spPr/>
        <p:txBody>
          <a:bodyPr/>
          <a:lstStyle/>
          <a:p>
            <a:r>
              <a:rPr lang="en-US" dirty="0"/>
              <a:t>KATHRYN DAVIS, JORGE TORRES, FERDJELLAH AGRI, AND SIBEYI TSHIFHIWA</a:t>
            </a:r>
          </a:p>
        </p:txBody>
      </p:sp>
    </p:spTree>
    <p:extLst>
      <p:ext uri="{BB962C8B-B14F-4D97-AF65-F5344CB8AC3E}">
        <p14:creationId xmlns:p14="http://schemas.microsoft.com/office/powerpoint/2010/main" val="4080907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038D-61F0-0FC9-6FE3-13ADFB86B98D}"/>
              </a:ext>
            </a:extLst>
          </p:cNvPr>
          <p:cNvSpPr>
            <a:spLocks noGrp="1"/>
          </p:cNvSpPr>
          <p:nvPr>
            <p:ph type="title"/>
          </p:nvPr>
        </p:nvSpPr>
        <p:spPr/>
        <p:txBody>
          <a:bodyPr/>
          <a:lstStyle/>
          <a:p>
            <a:pPr algn="ctr"/>
            <a:r>
              <a:rPr lang="en-US" dirty="0"/>
              <a:t>Top Sport in each state</a:t>
            </a:r>
          </a:p>
        </p:txBody>
      </p:sp>
      <p:sp>
        <p:nvSpPr>
          <p:cNvPr id="3" name="Content Placeholder 2">
            <a:extLst>
              <a:ext uri="{FF2B5EF4-FFF2-40B4-BE49-F238E27FC236}">
                <a16:creationId xmlns:a16="http://schemas.microsoft.com/office/drawing/2014/main" id="{C431DA50-D36D-F547-C956-9CB39A76BF7E}"/>
              </a:ext>
            </a:extLst>
          </p:cNvPr>
          <p:cNvSpPr>
            <a:spLocks noGrp="1"/>
          </p:cNvSpPr>
          <p:nvPr>
            <p:ph idx="1"/>
          </p:nvPr>
        </p:nvSpPr>
        <p:spPr/>
        <p:txBody>
          <a:bodyPr/>
          <a:lstStyle/>
          <a:p>
            <a:pPr algn="ctr"/>
            <a:r>
              <a:rPr lang="en-US" dirty="0">
                <a:hlinkClick r:id="rId2"/>
              </a:rPr>
              <a:t>../project3/sports_map1.html</a:t>
            </a:r>
            <a:endParaRPr lang="en-US" dirty="0"/>
          </a:p>
        </p:txBody>
      </p:sp>
    </p:spTree>
    <p:extLst>
      <p:ext uri="{BB962C8B-B14F-4D97-AF65-F5344CB8AC3E}">
        <p14:creationId xmlns:p14="http://schemas.microsoft.com/office/powerpoint/2010/main" val="396884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E2F0-9F7D-23A7-E6F6-521D3C892CF4}"/>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8A9AB6AE-8AC7-C641-BEFB-7CE21F6F7997}"/>
              </a:ext>
            </a:extLst>
          </p:cNvPr>
          <p:cNvSpPr>
            <a:spLocks noGrp="1"/>
          </p:cNvSpPr>
          <p:nvPr>
            <p:ph idx="1"/>
          </p:nvPr>
        </p:nvSpPr>
        <p:spPr/>
        <p:txBody>
          <a:bodyPr/>
          <a:lstStyle/>
          <a:p>
            <a:r>
              <a:rPr lang="en-US" b="1" dirty="0"/>
              <a:t>Consent and Privacy:</a:t>
            </a:r>
            <a:endParaRPr lang="en-US" dirty="0"/>
          </a:p>
          <a:p>
            <a:pPr lvl="1">
              <a:buFont typeface="Arial" panose="020B0604020202020204" pitchFamily="34" charset="0"/>
              <a:buChar char="•"/>
            </a:pPr>
            <a:r>
              <a:rPr lang="en-US" dirty="0"/>
              <a:t>Ensure that the data we scraped did not include personally identifiable information.</a:t>
            </a:r>
          </a:p>
          <a:p>
            <a:r>
              <a:rPr lang="en-US" b="1" dirty="0"/>
              <a:t>Purpose and Use of Data:</a:t>
            </a:r>
            <a:endParaRPr lang="en-US" dirty="0"/>
          </a:p>
          <a:p>
            <a:pPr lvl="1">
              <a:buFont typeface="Arial" panose="020B0604020202020204" pitchFamily="34" charset="0"/>
              <a:buChar char="•"/>
            </a:pPr>
            <a:r>
              <a:rPr lang="en-US" dirty="0"/>
              <a:t>Be clear about the purpose of our project and how the data will be used.</a:t>
            </a:r>
          </a:p>
          <a:p>
            <a:pPr lvl="1">
              <a:buFont typeface="Arial" panose="020B0604020202020204" pitchFamily="34" charset="0"/>
              <a:buChar char="•"/>
            </a:pPr>
            <a:r>
              <a:rPr lang="en-US" dirty="0"/>
              <a:t>Ensure that the data was used in a way that benefits the community and does not cause harm.</a:t>
            </a:r>
          </a:p>
        </p:txBody>
      </p:sp>
    </p:spTree>
    <p:extLst>
      <p:ext uri="{BB962C8B-B14F-4D97-AF65-F5344CB8AC3E}">
        <p14:creationId xmlns:p14="http://schemas.microsoft.com/office/powerpoint/2010/main" val="50210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7CB2-89E8-9D82-F4F0-F3FE9584CFF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E566420-33C9-BAE8-26ED-1621F591CB12}"/>
              </a:ext>
            </a:extLst>
          </p:cNvPr>
          <p:cNvSpPr>
            <a:spLocks noGrp="1"/>
          </p:cNvSpPr>
          <p:nvPr>
            <p:ph idx="1"/>
          </p:nvPr>
        </p:nvSpPr>
        <p:spPr/>
        <p:txBody>
          <a:bodyPr/>
          <a:lstStyle/>
          <a:p>
            <a:r>
              <a:rPr lang="en-US" dirty="0"/>
              <a:t>We predicted that the more a state put into a sport and made off of a sport, the more popular that sport would prove to be. However, we found that not to be the case. This left room for future directions, though. We hypothesize that population and cost of living may have more of an impact on how popular a sport is, actually.</a:t>
            </a:r>
          </a:p>
        </p:txBody>
      </p:sp>
    </p:spTree>
    <p:extLst>
      <p:ext uri="{BB962C8B-B14F-4D97-AF65-F5344CB8AC3E}">
        <p14:creationId xmlns:p14="http://schemas.microsoft.com/office/powerpoint/2010/main" val="79740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D559-E1B5-87ED-BBE7-029B043619E1}"/>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E5CFB105-8596-071F-F175-079505380C15}"/>
              </a:ext>
            </a:extLst>
          </p:cNvPr>
          <p:cNvSpPr>
            <a:spLocks noGrp="1"/>
          </p:cNvSpPr>
          <p:nvPr>
            <p:ph idx="1"/>
          </p:nvPr>
        </p:nvSpPr>
        <p:spPr/>
        <p:txBody>
          <a:bodyPr/>
          <a:lstStyle/>
          <a:p>
            <a:r>
              <a:rPr lang="en-US" dirty="0"/>
              <a:t>We wanted to analyze sports popularity and participation along with ticket prices and salary. We did so by:</a:t>
            </a:r>
          </a:p>
          <a:p>
            <a:pPr lvl="1"/>
            <a:r>
              <a:rPr lang="en-US" dirty="0"/>
              <a:t>Web scraping and data extraction from a webpage</a:t>
            </a:r>
          </a:p>
          <a:p>
            <a:pPr lvl="1"/>
            <a:r>
              <a:rPr lang="en-US" dirty="0"/>
              <a:t>Analysis of sports participation statistics from a CSV file</a:t>
            </a:r>
          </a:p>
          <a:p>
            <a:pPr lvl="1"/>
            <a:r>
              <a:rPr lang="en-US" dirty="0"/>
              <a:t>Calculation of top sports participation statistics for boys and girls per state</a:t>
            </a:r>
          </a:p>
        </p:txBody>
      </p:sp>
    </p:spTree>
    <p:extLst>
      <p:ext uri="{BB962C8B-B14F-4D97-AF65-F5344CB8AC3E}">
        <p14:creationId xmlns:p14="http://schemas.microsoft.com/office/powerpoint/2010/main" val="282935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849B-5F74-7906-6A78-444876455DFA}"/>
              </a:ext>
            </a:extLst>
          </p:cNvPr>
          <p:cNvSpPr>
            <a:spLocks noGrp="1"/>
          </p:cNvSpPr>
          <p:nvPr>
            <p:ph type="title"/>
          </p:nvPr>
        </p:nvSpPr>
        <p:spPr/>
        <p:txBody>
          <a:bodyPr/>
          <a:lstStyle/>
          <a:p>
            <a:r>
              <a:rPr lang="en-US" dirty="0"/>
              <a:t>PREDICTIONS</a:t>
            </a:r>
          </a:p>
        </p:txBody>
      </p:sp>
      <p:sp>
        <p:nvSpPr>
          <p:cNvPr id="3" name="Content Placeholder 2">
            <a:extLst>
              <a:ext uri="{FF2B5EF4-FFF2-40B4-BE49-F238E27FC236}">
                <a16:creationId xmlns:a16="http://schemas.microsoft.com/office/drawing/2014/main" id="{FF01BD92-9367-AFC6-D605-389A48162423}"/>
              </a:ext>
            </a:extLst>
          </p:cNvPr>
          <p:cNvSpPr>
            <a:spLocks noGrp="1"/>
          </p:cNvSpPr>
          <p:nvPr>
            <p:ph idx="1"/>
          </p:nvPr>
        </p:nvSpPr>
        <p:spPr/>
        <p:txBody>
          <a:bodyPr/>
          <a:lstStyle/>
          <a:p>
            <a:r>
              <a:rPr lang="en-US" dirty="0"/>
              <a:t>We predicted that the more money a state put into a sport and made off of said sport, the more popular that sport would prove to be. </a:t>
            </a:r>
          </a:p>
        </p:txBody>
      </p:sp>
    </p:spTree>
    <p:extLst>
      <p:ext uri="{BB962C8B-B14F-4D97-AF65-F5344CB8AC3E}">
        <p14:creationId xmlns:p14="http://schemas.microsoft.com/office/powerpoint/2010/main" val="393202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7DFDA-7EBF-8CE2-105F-96B8BA8C6EAB}"/>
              </a:ext>
            </a:extLst>
          </p:cNvPr>
          <p:cNvSpPr>
            <a:spLocks noGrp="1"/>
          </p:cNvSpPr>
          <p:nvPr>
            <p:ph type="title"/>
          </p:nvPr>
        </p:nvSpPr>
        <p:spPr>
          <a:xfrm>
            <a:off x="1295400" y="322006"/>
            <a:ext cx="9601200" cy="1485900"/>
          </a:xfrm>
        </p:spPr>
        <p:txBody>
          <a:bodyPr>
            <a:normAutofit fontScale="90000"/>
          </a:bodyPr>
          <a:lstStyle/>
          <a:p>
            <a:r>
              <a:rPr lang="en-US" b="1" i="0" dirty="0">
                <a:solidFill>
                  <a:srgbClr val="2E2A32"/>
                </a:solidFill>
                <a:effectLst/>
                <a:latin typeface="Work Sans" panose="020F0502020204030204" pitchFamily="2" charset="0"/>
              </a:rPr>
              <a:t>The most popular U.S. sports leagues to watch</a:t>
            </a:r>
            <a:br>
              <a:rPr lang="en-US" b="1" i="0" dirty="0">
                <a:solidFill>
                  <a:srgbClr val="2E2A32"/>
                </a:solidFill>
                <a:effectLst/>
                <a:latin typeface="Work Sans" panose="020F0502020204030204" pitchFamily="2" charset="0"/>
              </a:rPr>
            </a:br>
            <a:endParaRPr lang="en-US" dirty="0"/>
          </a:p>
        </p:txBody>
      </p:sp>
      <p:pic>
        <p:nvPicPr>
          <p:cNvPr id="5" name="Content Placeholder 4" descr="A graph of sports statistics&#10;&#10;Description automatically generated with medium confidence">
            <a:extLst>
              <a:ext uri="{FF2B5EF4-FFF2-40B4-BE49-F238E27FC236}">
                <a16:creationId xmlns:a16="http://schemas.microsoft.com/office/drawing/2014/main" id="{CBFA2765-336F-BDEE-CFD4-9A3703C24E2A}"/>
              </a:ext>
            </a:extLst>
          </p:cNvPr>
          <p:cNvPicPr>
            <a:picLocks noGrp="1" noChangeAspect="1"/>
          </p:cNvPicPr>
          <p:nvPr>
            <p:ph idx="1"/>
          </p:nvPr>
        </p:nvPicPr>
        <p:blipFill>
          <a:blip r:embed="rId2"/>
          <a:stretch>
            <a:fillRect/>
          </a:stretch>
        </p:blipFill>
        <p:spPr>
          <a:xfrm>
            <a:off x="2595716" y="1581578"/>
            <a:ext cx="7954297" cy="5285025"/>
          </a:xfrm>
        </p:spPr>
      </p:pic>
    </p:spTree>
    <p:extLst>
      <p:ext uri="{BB962C8B-B14F-4D97-AF65-F5344CB8AC3E}">
        <p14:creationId xmlns:p14="http://schemas.microsoft.com/office/powerpoint/2010/main" val="122984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77C8-D28F-2D2F-5B15-3335B14505E0}"/>
              </a:ext>
            </a:extLst>
          </p:cNvPr>
          <p:cNvSpPr>
            <a:spLocks noGrp="1"/>
          </p:cNvSpPr>
          <p:nvPr>
            <p:ph type="title"/>
          </p:nvPr>
        </p:nvSpPr>
        <p:spPr/>
        <p:txBody>
          <a:bodyPr/>
          <a:lstStyle/>
          <a:p>
            <a:r>
              <a:rPr lang="en-US" dirty="0"/>
              <a:t>NBA Ticket Prices</a:t>
            </a:r>
          </a:p>
        </p:txBody>
      </p:sp>
      <p:pic>
        <p:nvPicPr>
          <p:cNvPr id="5" name="Content Placeholder 4" descr="A graph of blue rectangular objects&#10;&#10;Description automatically generated with medium confidence">
            <a:extLst>
              <a:ext uri="{FF2B5EF4-FFF2-40B4-BE49-F238E27FC236}">
                <a16:creationId xmlns:a16="http://schemas.microsoft.com/office/drawing/2014/main" id="{FC1EC657-7086-F838-55DF-29BC994C690A}"/>
              </a:ext>
            </a:extLst>
          </p:cNvPr>
          <p:cNvPicPr>
            <a:picLocks noGrp="1" noChangeAspect="1"/>
          </p:cNvPicPr>
          <p:nvPr>
            <p:ph idx="1"/>
          </p:nvPr>
        </p:nvPicPr>
        <p:blipFill>
          <a:blip r:embed="rId2"/>
          <a:stretch>
            <a:fillRect/>
          </a:stretch>
        </p:blipFill>
        <p:spPr>
          <a:xfrm>
            <a:off x="2977788" y="2171700"/>
            <a:ext cx="6388823" cy="3581400"/>
          </a:xfrm>
        </p:spPr>
      </p:pic>
    </p:spTree>
    <p:extLst>
      <p:ext uri="{BB962C8B-B14F-4D97-AF65-F5344CB8AC3E}">
        <p14:creationId xmlns:p14="http://schemas.microsoft.com/office/powerpoint/2010/main" val="385552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C614-6C18-32C8-D63F-9C86D16C2EF5}"/>
              </a:ext>
            </a:extLst>
          </p:cNvPr>
          <p:cNvSpPr>
            <a:spLocks noGrp="1"/>
          </p:cNvSpPr>
          <p:nvPr>
            <p:ph type="title"/>
          </p:nvPr>
        </p:nvSpPr>
        <p:spPr/>
        <p:txBody>
          <a:bodyPr/>
          <a:lstStyle/>
          <a:p>
            <a:r>
              <a:rPr lang="en-US" dirty="0"/>
              <a:t>GIRLS BASKETBALL PARTICIPATION</a:t>
            </a:r>
          </a:p>
        </p:txBody>
      </p:sp>
      <p:pic>
        <p:nvPicPr>
          <p:cNvPr id="5" name="Content Placeholder 4" descr="A graph of a number of people&#10;&#10;Description automatically generated">
            <a:extLst>
              <a:ext uri="{FF2B5EF4-FFF2-40B4-BE49-F238E27FC236}">
                <a16:creationId xmlns:a16="http://schemas.microsoft.com/office/drawing/2014/main" id="{E2983E88-635B-D4F3-EB9F-8924A312E397}"/>
              </a:ext>
            </a:extLst>
          </p:cNvPr>
          <p:cNvPicPr>
            <a:picLocks noGrp="1" noChangeAspect="1"/>
          </p:cNvPicPr>
          <p:nvPr>
            <p:ph idx="1"/>
          </p:nvPr>
        </p:nvPicPr>
        <p:blipFill>
          <a:blip r:embed="rId2"/>
          <a:stretch>
            <a:fillRect/>
          </a:stretch>
        </p:blipFill>
        <p:spPr>
          <a:xfrm>
            <a:off x="2890425" y="2286000"/>
            <a:ext cx="6563550" cy="3581400"/>
          </a:xfrm>
        </p:spPr>
      </p:pic>
    </p:spTree>
    <p:extLst>
      <p:ext uri="{BB962C8B-B14F-4D97-AF65-F5344CB8AC3E}">
        <p14:creationId xmlns:p14="http://schemas.microsoft.com/office/powerpoint/2010/main" val="173690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DBD4-B723-6DA0-432B-9D3B0DCEA2B0}"/>
              </a:ext>
            </a:extLst>
          </p:cNvPr>
          <p:cNvSpPr>
            <a:spLocks noGrp="1"/>
          </p:cNvSpPr>
          <p:nvPr>
            <p:ph type="title"/>
          </p:nvPr>
        </p:nvSpPr>
        <p:spPr/>
        <p:txBody>
          <a:bodyPr/>
          <a:lstStyle/>
          <a:p>
            <a:r>
              <a:rPr lang="en-US" dirty="0"/>
              <a:t>BOYS BASKETBALL PARTICIPATION</a:t>
            </a:r>
          </a:p>
        </p:txBody>
      </p:sp>
      <p:pic>
        <p:nvPicPr>
          <p:cNvPr id="5" name="Content Placeholder 4" descr="A graph of blue bars&#10;&#10;Description automatically generated">
            <a:extLst>
              <a:ext uri="{FF2B5EF4-FFF2-40B4-BE49-F238E27FC236}">
                <a16:creationId xmlns:a16="http://schemas.microsoft.com/office/drawing/2014/main" id="{5E13CD94-B2C0-8A97-7221-33AA0FCC9B26}"/>
              </a:ext>
            </a:extLst>
          </p:cNvPr>
          <p:cNvPicPr>
            <a:picLocks noGrp="1" noChangeAspect="1"/>
          </p:cNvPicPr>
          <p:nvPr>
            <p:ph idx="1"/>
          </p:nvPr>
        </p:nvPicPr>
        <p:blipFill>
          <a:blip r:embed="rId2"/>
          <a:stretch>
            <a:fillRect/>
          </a:stretch>
        </p:blipFill>
        <p:spPr>
          <a:xfrm>
            <a:off x="2808921" y="2286000"/>
            <a:ext cx="6726558" cy="3581400"/>
          </a:xfrm>
        </p:spPr>
      </p:pic>
    </p:spTree>
    <p:extLst>
      <p:ext uri="{BB962C8B-B14F-4D97-AF65-F5344CB8AC3E}">
        <p14:creationId xmlns:p14="http://schemas.microsoft.com/office/powerpoint/2010/main" val="26033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F616-2144-E770-39AA-D25F435FB3C4}"/>
              </a:ext>
            </a:extLst>
          </p:cNvPr>
          <p:cNvSpPr>
            <a:spLocks noGrp="1"/>
          </p:cNvSpPr>
          <p:nvPr>
            <p:ph type="title"/>
          </p:nvPr>
        </p:nvSpPr>
        <p:spPr/>
        <p:txBody>
          <a:bodyPr/>
          <a:lstStyle/>
          <a:p>
            <a:r>
              <a:rPr lang="en-US" dirty="0"/>
              <a:t>Sponsorship Revenue &amp; Sports Popularity</a:t>
            </a:r>
          </a:p>
        </p:txBody>
      </p:sp>
      <p:pic>
        <p:nvPicPr>
          <p:cNvPr id="5" name="Content Placeholder 4" descr="A graph of a number of blue bars&#10;&#10;Description automatically generated">
            <a:extLst>
              <a:ext uri="{FF2B5EF4-FFF2-40B4-BE49-F238E27FC236}">
                <a16:creationId xmlns:a16="http://schemas.microsoft.com/office/drawing/2014/main" id="{C9A415B1-8DA8-1B41-B44C-7B2F26691222}"/>
              </a:ext>
            </a:extLst>
          </p:cNvPr>
          <p:cNvPicPr>
            <a:picLocks noGrp="1" noChangeAspect="1"/>
          </p:cNvPicPr>
          <p:nvPr>
            <p:ph idx="1"/>
          </p:nvPr>
        </p:nvPicPr>
        <p:blipFill>
          <a:blip r:embed="rId2"/>
          <a:stretch>
            <a:fillRect/>
          </a:stretch>
        </p:blipFill>
        <p:spPr>
          <a:xfrm>
            <a:off x="3198502" y="2171700"/>
            <a:ext cx="5794995" cy="3581400"/>
          </a:xfrm>
        </p:spPr>
      </p:pic>
    </p:spTree>
    <p:extLst>
      <p:ext uri="{BB962C8B-B14F-4D97-AF65-F5344CB8AC3E}">
        <p14:creationId xmlns:p14="http://schemas.microsoft.com/office/powerpoint/2010/main" val="144396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8E4D-0B26-F1F9-508D-985CC89F4147}"/>
              </a:ext>
            </a:extLst>
          </p:cNvPr>
          <p:cNvSpPr>
            <a:spLocks noGrp="1"/>
          </p:cNvSpPr>
          <p:nvPr>
            <p:ph type="title"/>
          </p:nvPr>
        </p:nvSpPr>
        <p:spPr/>
        <p:txBody>
          <a:bodyPr/>
          <a:lstStyle/>
          <a:p>
            <a:pPr algn="ctr"/>
            <a:r>
              <a:rPr lang="en-US" dirty="0"/>
              <a:t>Top 5 sports in each state </a:t>
            </a:r>
            <a:br>
              <a:rPr lang="en-US" dirty="0"/>
            </a:br>
            <a:r>
              <a:rPr lang="en-US" dirty="0"/>
              <a:t>Boys and Girls</a:t>
            </a:r>
          </a:p>
        </p:txBody>
      </p:sp>
      <p:pic>
        <p:nvPicPr>
          <p:cNvPr id="4" name="Content Placeholder 3">
            <a:extLst>
              <a:ext uri="{FF2B5EF4-FFF2-40B4-BE49-F238E27FC236}">
                <a16:creationId xmlns:a16="http://schemas.microsoft.com/office/drawing/2014/main" id="{5887024C-81E3-2776-128B-B9BA8877E48B}"/>
              </a:ext>
            </a:extLst>
          </p:cNvPr>
          <p:cNvPicPr>
            <a:picLocks noGrp="1" noChangeAspect="1"/>
          </p:cNvPicPr>
          <p:nvPr>
            <p:ph idx="1"/>
          </p:nvPr>
        </p:nvPicPr>
        <p:blipFill rotWithShape="1">
          <a:blip r:embed="rId2"/>
          <a:srcRect l="29524" t="21269" r="3944" b="17371"/>
          <a:stretch/>
        </p:blipFill>
        <p:spPr>
          <a:xfrm>
            <a:off x="2040924" y="1974528"/>
            <a:ext cx="8779476" cy="4883472"/>
          </a:xfrm>
          <a:prstGeom prst="rect">
            <a:avLst/>
          </a:prstGeom>
        </p:spPr>
      </p:pic>
    </p:spTree>
    <p:extLst>
      <p:ext uri="{BB962C8B-B14F-4D97-AF65-F5344CB8AC3E}">
        <p14:creationId xmlns:p14="http://schemas.microsoft.com/office/powerpoint/2010/main" val="16235603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105</TotalTime>
  <Words>282</Words>
  <Application>Microsoft Macintosh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Book</vt:lpstr>
      <vt:lpstr>Work Sans</vt:lpstr>
      <vt:lpstr>Crop</vt:lpstr>
      <vt:lpstr>ANALYZING SPORTS ACROSS THE U.S.</vt:lpstr>
      <vt:lpstr>PROJECT OVERVIEW</vt:lpstr>
      <vt:lpstr>PREDICTIONS</vt:lpstr>
      <vt:lpstr>The most popular U.S. sports leagues to watch </vt:lpstr>
      <vt:lpstr>NBA Ticket Prices</vt:lpstr>
      <vt:lpstr>GIRLS BASKETBALL PARTICIPATION</vt:lpstr>
      <vt:lpstr>BOYS BASKETBALL PARTICIPATION</vt:lpstr>
      <vt:lpstr>Sponsorship Revenue &amp; Sports Popularity</vt:lpstr>
      <vt:lpstr>Top 5 sports in each state  Boys and Girls</vt:lpstr>
      <vt:lpstr>Top Sport in each state</vt:lpstr>
      <vt:lpstr>ETHICAL CONSIDERATIONS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Kathryn Davis</dc:creator>
  <cp:lastModifiedBy>Jorge Torres</cp:lastModifiedBy>
  <cp:revision>4</cp:revision>
  <dcterms:created xsi:type="dcterms:W3CDTF">2024-07-12T01:54:23Z</dcterms:created>
  <dcterms:modified xsi:type="dcterms:W3CDTF">2024-07-16T01:42:06Z</dcterms:modified>
</cp:coreProperties>
</file>