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9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2860B3-7092-9D4F-AE9E-9845107F7A1A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198427-3342-F04A-BA78-51207AD7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711B-537B-D612-DA16-41274C488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4099"/>
            <a:ext cx="9144000" cy="2387600"/>
          </a:xfrm>
        </p:spPr>
        <p:txBody>
          <a:bodyPr/>
          <a:lstStyle/>
          <a:p>
            <a:r>
              <a:rPr lang="en-US" dirty="0"/>
              <a:t>Project Three Proposal</a:t>
            </a:r>
          </a:p>
        </p:txBody>
      </p:sp>
    </p:spTree>
    <p:extLst>
      <p:ext uri="{BB962C8B-B14F-4D97-AF65-F5344CB8AC3E}">
        <p14:creationId xmlns:p14="http://schemas.microsoft.com/office/powerpoint/2010/main" val="22138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AAA3-3D4B-B9B7-FF3C-532278EB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B6FE-A0B1-72D4-7FFB-A072B544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popularity of a sport in a country effect their performance in that sport?</a:t>
            </a:r>
          </a:p>
          <a:p>
            <a:pPr lvl="1"/>
            <a:r>
              <a:rPr lang="en-US" dirty="0"/>
              <a:t>What are the top five sports across the world?</a:t>
            </a:r>
          </a:p>
          <a:p>
            <a:pPr lvl="1"/>
            <a:r>
              <a:rPr lang="en-US" dirty="0"/>
              <a:t>What are the top performing countries in these sports?</a:t>
            </a:r>
          </a:p>
          <a:p>
            <a:pPr lvl="1"/>
            <a:r>
              <a:rPr lang="en-US" dirty="0"/>
              <a:t>How much do the governments assist these sports? And how does this effect the sport performance and/or popularity?</a:t>
            </a:r>
          </a:p>
          <a:p>
            <a:pPr lvl="2"/>
            <a:r>
              <a:rPr lang="en-US" dirty="0"/>
              <a:t>Infrastructure spending for a sport, for example</a:t>
            </a:r>
          </a:p>
          <a:p>
            <a:pPr lvl="1"/>
            <a:r>
              <a:rPr lang="en-US" dirty="0"/>
              <a:t>What percentage of each gender plays these sports? How does it vary country to country? Could this effect performance/popularity? </a:t>
            </a:r>
          </a:p>
        </p:txBody>
      </p:sp>
    </p:spTree>
    <p:extLst>
      <p:ext uri="{BB962C8B-B14F-4D97-AF65-F5344CB8AC3E}">
        <p14:creationId xmlns:p14="http://schemas.microsoft.com/office/powerpoint/2010/main" val="14117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A8B1-0382-B0A1-DFC2-A015CBDA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5585-3D84-C4D5-9C03-605A14ED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effectLst/>
                <a:latin typeface="+mj-lt"/>
              </a:rPr>
              <a:t>Identify Data Sources</a:t>
            </a:r>
            <a:r>
              <a:rPr lang="en-US" dirty="0">
                <a:effectLst/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Popularity of sports by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Performance metrics of countries in various sports – Kaggle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Government spending on sports infrastructure – </a:t>
            </a:r>
            <a:r>
              <a:rPr lang="en-US" dirty="0" err="1">
                <a:effectLst/>
                <a:latin typeface="+mj-lt"/>
              </a:rPr>
              <a:t>EuroStat</a:t>
            </a:r>
            <a:r>
              <a:rPr lang="en-US" dirty="0">
                <a:latin typeface="+mj-lt"/>
              </a:rPr>
              <a:t>,  Asian Development Bank, and</a:t>
            </a:r>
            <a:r>
              <a:rPr lang="en-US" dirty="0">
                <a:effectLst/>
                <a:latin typeface="+mj-lt"/>
              </a:rPr>
              <a:t> U.S. Census Bureau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Gender participation in sports by country </a:t>
            </a:r>
          </a:p>
          <a:p>
            <a:pPr marL="514350" indent="-285750"/>
            <a:r>
              <a:rPr lang="en-US" b="1" dirty="0">
                <a:effectLst/>
                <a:latin typeface="+mj-lt"/>
              </a:rPr>
              <a:t>Database Setup</a:t>
            </a:r>
            <a:r>
              <a:rPr lang="en-US" dirty="0">
                <a:effectLst/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Use SQL to store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Create tables for each data aspect (e.g., sports popularity, performance metrics, government spending, gender participation).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916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35</TotalTime>
  <Words>171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Project Three Proposal</vt:lpstr>
      <vt:lpstr>questions</vt:lpstr>
      <vt:lpstr>Specifics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Davis, Katie</dc:creator>
  <cp:lastModifiedBy>Davis, Katie</cp:lastModifiedBy>
  <cp:revision>2</cp:revision>
  <dcterms:created xsi:type="dcterms:W3CDTF">2024-06-28T00:08:52Z</dcterms:created>
  <dcterms:modified xsi:type="dcterms:W3CDTF">2024-06-28T00:43:58Z</dcterms:modified>
</cp:coreProperties>
</file>