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3" r:id="rId9"/>
    <p:sldId id="262" r:id="rId10"/>
    <p:sldId id="266" r:id="rId11"/>
    <p:sldId id="268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D8AB-F3ED-43D7-A38E-CFA20400FABB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2C01-E5B8-4162-8030-C8182D162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13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Hawthorne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.imgur.com/kmG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6042"/>
            <a:ext cx="5559425" cy="74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15 POINTS: Define and assert preconditions for the scene methods</a:t>
            </a:r>
            <a:br>
              <a:rPr lang="en-US" sz="2000" dirty="0" smtClean="0"/>
            </a:br>
            <a:r>
              <a:rPr lang="en-US" sz="2000" dirty="0" smtClean="0"/>
              <a:t>--</a:t>
            </a:r>
            <a:r>
              <a:rPr lang="en-US" sz="2000" dirty="0" err="1" smtClean="0"/>
              <a:t>TalkingScene.preSpeakAvatars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--</a:t>
            </a:r>
            <a:r>
              <a:rPr lang="en-US" sz="2000" dirty="0" err="1" smtClean="0"/>
              <a:t>TalkingScene.preKnightCrossBridge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--</a:t>
            </a:r>
            <a:r>
              <a:rPr lang="en-US" sz="2000" dirty="0" err="1" smtClean="0"/>
              <a:t>TalkingScene.preMoveKnightAvatarCollectionX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11549" r="30526" b="34075"/>
          <a:stretch/>
        </p:blipFill>
        <p:spPr bwMode="auto">
          <a:xfrm>
            <a:off x="1295400" y="1524000"/>
            <a:ext cx="6545179" cy="543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1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5 POINTS: All implemented precondition methods are added to appropriate interfaces</a:t>
            </a:r>
            <a:br>
              <a:rPr lang="en-US" sz="2800" dirty="0" smtClean="0"/>
            </a:br>
            <a:r>
              <a:rPr lang="en-US" sz="2800" dirty="0" smtClean="0"/>
              <a:t>--</a:t>
            </a:r>
            <a:r>
              <a:rPr lang="en-US" sz="2800" dirty="0" err="1" smtClean="0"/>
              <a:t>scanner.Undoer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--</a:t>
            </a:r>
            <a:r>
              <a:rPr lang="en-US" sz="2800" dirty="0" err="1" smtClean="0"/>
              <a:t>composition.TalkingScenic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t="11256" r="47369" b="49473"/>
          <a:stretch/>
        </p:blipFill>
        <p:spPr bwMode="auto">
          <a:xfrm>
            <a:off x="2286000" y="2133600"/>
            <a:ext cx="4259179" cy="377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.imgur.com/TzXQ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393382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9144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thus concludes the last assignment. Implementation isn’t perfect and debugged, but it’s the most I could motivate myself to do.</a:t>
            </a:r>
          </a:p>
          <a:p>
            <a:endParaRPr lang="en-US" dirty="0"/>
          </a:p>
          <a:p>
            <a:r>
              <a:rPr lang="en-US" dirty="0" smtClean="0"/>
              <a:t>Happy holidays!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.imgur.com/geH2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5 POINTS: Define your own iterator interface </a:t>
            </a:r>
            <a:br>
              <a:rPr lang="en-US" sz="3200" dirty="0" smtClean="0"/>
            </a:br>
            <a:r>
              <a:rPr lang="en-US" sz="3200" dirty="0" smtClean="0"/>
              <a:t>--</a:t>
            </a:r>
            <a:r>
              <a:rPr lang="en-US" sz="3200" dirty="0" err="1" smtClean="0"/>
              <a:t>Iteratable</a:t>
            </a:r>
            <a:endParaRPr lang="en-US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t="4753" r="53383" b="58228"/>
          <a:stretch/>
        </p:blipFill>
        <p:spPr bwMode="auto">
          <a:xfrm>
            <a:off x="3124200" y="1828800"/>
            <a:ext cx="3392905" cy="356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6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347410" cy="3687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20 POINTS: Scanner correctly implements (only) the two iterator methods</a:t>
            </a:r>
            <a:br>
              <a:rPr lang="en-US" sz="2800" dirty="0" smtClean="0"/>
            </a:br>
            <a:r>
              <a:rPr lang="en-US" sz="2800" dirty="0" smtClean="0"/>
              <a:t>--</a:t>
            </a:r>
            <a:r>
              <a:rPr lang="en-US" sz="2800" dirty="0" err="1" smtClean="0"/>
              <a:t>IteratedScanner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14131" r="45207" b="7578"/>
          <a:stretch/>
        </p:blipFill>
        <p:spPr bwMode="auto">
          <a:xfrm>
            <a:off x="4957010" y="-8021"/>
            <a:ext cx="4186990" cy="753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6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old Pla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-76200"/>
            <a:ext cx="4953000" cy="71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POINTS: Parser does not store the token collection and uses recursive descent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9" y="1752600"/>
            <a:ext cx="8001000" cy="962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10 points: Define an iterator for the generic collection; generic collection implements </a:t>
            </a:r>
            <a:r>
              <a:rPr lang="en-US" sz="3200" dirty="0" err="1" smtClean="0"/>
              <a:t>Iterable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6" t="7254" r="21955" b="30964"/>
          <a:stretch/>
        </p:blipFill>
        <p:spPr bwMode="auto">
          <a:xfrm>
            <a:off x="381000" y="12192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6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imgur.com/Cjv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552449"/>
            <a:ext cx="4314825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781800" y="3810000"/>
            <a:ext cx="2362200" cy="1295400"/>
          </a:xfrm>
          <a:prstGeom prst="wedgeRoundRectCallout">
            <a:avLst>
              <a:gd name="adj1" fmla="val -72785"/>
              <a:gd name="adj2" fmla="val 6621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Correction: Screenshots.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t="8181" r="40752" b="31428"/>
          <a:stretch/>
        </p:blipFill>
        <p:spPr bwMode="auto">
          <a:xfrm>
            <a:off x="228600" y="228600"/>
            <a:ext cx="5438274" cy="603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3048000"/>
            <a:ext cx="38100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PRECONDITIONS</a:t>
            </a:r>
            <a:br>
              <a:rPr lang="en-US" sz="2000" dirty="0" smtClean="0"/>
            </a:br>
            <a:r>
              <a:rPr lang="en-US" sz="2000" dirty="0" smtClean="0"/>
              <a:t>10 POINTS: Define and assert preconditions for undo in the history </a:t>
            </a:r>
            <a:r>
              <a:rPr lang="en-US" sz="2000" dirty="0" err="1" smtClean="0"/>
              <a:t>undoer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MoveCommandUndoer.preUndo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10 POINTS: Define and assert preconditions for redo in the history </a:t>
            </a:r>
            <a:r>
              <a:rPr lang="en-US" sz="2000" dirty="0" err="1" smtClean="0"/>
              <a:t>undoer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MoveCommandUndoer.preRedo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110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Assignment 13 Screenshots</vt:lpstr>
      <vt:lpstr>PowerPoint Presentation</vt:lpstr>
      <vt:lpstr>5 POINTS: Define your own iterator interface  --Iteratable</vt:lpstr>
      <vt:lpstr>20 POINTS: Scanner correctly implements (only) the two iterator methods --IteratedScanner</vt:lpstr>
      <vt:lpstr>PowerPoint Presentation</vt:lpstr>
      <vt:lpstr>10 POINTS: Parser does not store the token collection and uses recursive descent parsing</vt:lpstr>
      <vt:lpstr>10 points: Define an iterator for the generic collection; generic collection implements Iterable</vt:lpstr>
      <vt:lpstr>PowerPoint Presentation</vt:lpstr>
      <vt:lpstr> PRECONDITIONS 10 POINTS: Define and assert preconditions for undo in the history undoer MoveCommandUndoer.preUndo(); 10 POINTS: Define and assert preconditions for redo in the history undoer MoveCommandUndoer.preRedo();  </vt:lpstr>
      <vt:lpstr>PowerPoint Presentation</vt:lpstr>
      <vt:lpstr>15 POINTS: Define and assert preconditions for the scene methods --TalkingScene.preSpeakAvatars(); --TalkingScene.preKnightCrossBridge(); --TalkingScene.preMoveKnightAvatarCollectionX(int x);</vt:lpstr>
      <vt:lpstr>5 POINTS: All implemented precondition methods are added to appropriate interfaces --scanner.Undoer --composition.TalkingScenic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 User</dc:creator>
  <cp:lastModifiedBy>Lenovo User</cp:lastModifiedBy>
  <cp:revision>11</cp:revision>
  <dcterms:created xsi:type="dcterms:W3CDTF">2011-12-08T16:35:51Z</dcterms:created>
  <dcterms:modified xsi:type="dcterms:W3CDTF">2011-12-09T15:55:37Z</dcterms:modified>
</cp:coreProperties>
</file>