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4" r:id="rId6"/>
    <p:sldId id="265" r:id="rId7"/>
    <p:sldId id="271" r:id="rId8"/>
    <p:sldId id="272" r:id="rId9"/>
    <p:sldId id="259" r:id="rId10"/>
    <p:sldId id="267" r:id="rId11"/>
    <p:sldId id="273" r:id="rId12"/>
    <p:sldId id="274" r:id="rId13"/>
    <p:sldId id="275" r:id="rId14"/>
    <p:sldId id="276" r:id="rId15"/>
    <p:sldId id="277" r:id="rId16"/>
    <p:sldId id="278" r:id="rId17"/>
    <p:sldId id="260" r:id="rId18"/>
    <p:sldId id="268" r:id="rId19"/>
    <p:sldId id="279" r:id="rId20"/>
    <p:sldId id="269" r:id="rId21"/>
    <p:sldId id="281" r:id="rId22"/>
    <p:sldId id="261" r:id="rId23"/>
    <p:sldId id="27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A6C8-6174-4F27-AC44-227C6382CB06}" type="datetimeFigureOut">
              <a:rPr lang="en-US" smtClean="0"/>
              <a:t>10/5/2011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2117-6760-47CA-AAC3-DAD07472F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30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A6C8-6174-4F27-AC44-227C6382CB06}" type="datetimeFigureOut">
              <a:rPr lang="en-US" smtClean="0"/>
              <a:t>10/5/2011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2117-6760-47CA-AAC3-DAD07472F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58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A6C8-6174-4F27-AC44-227C6382CB06}" type="datetimeFigureOut">
              <a:rPr lang="en-US" smtClean="0"/>
              <a:t>10/5/2011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2117-6760-47CA-AAC3-DAD07472F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63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A6C8-6174-4F27-AC44-227C6382CB06}" type="datetimeFigureOut">
              <a:rPr lang="en-US" smtClean="0"/>
              <a:t>10/5/2011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2117-6760-47CA-AAC3-DAD07472F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40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A6C8-6174-4F27-AC44-227C6382CB06}" type="datetimeFigureOut">
              <a:rPr lang="en-US" smtClean="0"/>
              <a:t>10/5/2011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2117-6760-47CA-AAC3-DAD07472F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42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A6C8-6174-4F27-AC44-227C6382CB06}" type="datetimeFigureOut">
              <a:rPr lang="en-US" smtClean="0"/>
              <a:t>10/5/2011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2117-6760-47CA-AAC3-DAD07472F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09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A6C8-6174-4F27-AC44-227C6382CB06}" type="datetimeFigureOut">
              <a:rPr lang="en-US" smtClean="0"/>
              <a:t>10/5/2011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2117-6760-47CA-AAC3-DAD07472F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31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A6C8-6174-4F27-AC44-227C6382CB06}" type="datetimeFigureOut">
              <a:rPr lang="en-US" smtClean="0"/>
              <a:t>10/5/2011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2117-6760-47CA-AAC3-DAD07472F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46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A6C8-6174-4F27-AC44-227C6382CB06}" type="datetimeFigureOut">
              <a:rPr lang="en-US" smtClean="0"/>
              <a:t>10/5/2011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2117-6760-47CA-AAC3-DAD07472F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23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A6C8-6174-4F27-AC44-227C6382CB06}" type="datetimeFigureOut">
              <a:rPr lang="en-US" smtClean="0"/>
              <a:t>10/5/2011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2117-6760-47CA-AAC3-DAD07472F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44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A6C8-6174-4F27-AC44-227C6382CB06}" type="datetimeFigureOut">
              <a:rPr lang="en-US" smtClean="0"/>
              <a:t>10/5/2011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2117-6760-47CA-AAC3-DAD07472F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99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6A6C8-6174-4F27-AC44-227C6382CB06}" type="datetimeFigureOut">
              <a:rPr lang="en-US" smtClean="0"/>
              <a:t>10/5/2011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E2117-6760-47CA-AAC3-DAD07472F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0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Assignment 6 Screenshots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Katie Hawthorne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69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3505200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28599"/>
            <a:ext cx="3505200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824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3505200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257800"/>
            <a:ext cx="44958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8246"/>
            <a:ext cx="3505200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2667000" y="3886200"/>
            <a:ext cx="1524000" cy="213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029200" y="3886200"/>
            <a:ext cx="304800" cy="1947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3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609600"/>
            <a:ext cx="3505200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29883"/>
            <a:ext cx="3505200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V="1">
            <a:off x="3505200" y="2590800"/>
            <a:ext cx="2971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962400" y="2967037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Use Move (x) and Move (Y) methods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45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2971800"/>
            <a:ext cx="7149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And all the same works for the knight as well..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3119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838200"/>
            <a:ext cx="4019550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760169"/>
            <a:ext cx="4019550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08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38200"/>
            <a:ext cx="44958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52" y="2286000"/>
            <a:ext cx="4019550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002" y="2286000"/>
            <a:ext cx="4019550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859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761999"/>
            <a:ext cx="44958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26" y="2133600"/>
            <a:ext cx="4019550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676" y="762000"/>
            <a:ext cx="44958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801" y="2118360"/>
            <a:ext cx="4019550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983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Collection of knights with chat history: can add &amp; remove from both front &amp; back, can move all knights by same amount</a:t>
            </a:r>
          </a:p>
        </p:txBody>
      </p:sp>
    </p:spTree>
    <p:extLst>
      <p:ext uri="{BB962C8B-B14F-4D97-AF65-F5344CB8AC3E}">
        <p14:creationId xmlns:p14="http://schemas.microsoft.com/office/powerpoint/2010/main" val="6230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71500"/>
            <a:ext cx="5715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824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2438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763" y="-8353"/>
            <a:ext cx="44958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37" y="1144172"/>
            <a:ext cx="44958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567" y="2296697"/>
            <a:ext cx="5715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346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Movable label: location, width, height, text</a:t>
            </a:r>
          </a:p>
        </p:txBody>
      </p:sp>
    </p:spTree>
    <p:extLst>
      <p:ext uri="{BB962C8B-B14F-4D97-AF65-F5344CB8AC3E}">
        <p14:creationId xmlns:p14="http://schemas.microsoft.com/office/powerpoint/2010/main" val="226032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362200"/>
            <a:ext cx="5715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38750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824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648200" cy="345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979756"/>
            <a:ext cx="44958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268" y="2842187"/>
            <a:ext cx="44958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" y="3418449"/>
            <a:ext cx="4617720" cy="3432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217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Scene object: two standing areas, gorge, bridge, guard with chat history standing in guard standing area, two collections of knights (left &amp; right sides of bridge)</a:t>
            </a:r>
          </a:p>
        </p:txBody>
      </p:sp>
    </p:spTree>
    <p:extLst>
      <p:ext uri="{BB962C8B-B14F-4D97-AF65-F5344CB8AC3E}">
        <p14:creationId xmlns:p14="http://schemas.microsoft.com/office/powerpoint/2010/main" val="378717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Aaand</a:t>
            </a:r>
            <a:r>
              <a:rPr lang="en-US" dirty="0" smtClean="0"/>
              <a:t>, the completed scene. Sorry the knights and such are still hard to see. I used textboxes instead of labels so you can actually enjoy the text. </a:t>
            </a:r>
          </a:p>
          <a:p>
            <a:pPr algn="ctr"/>
            <a:r>
              <a:rPr lang="en-US" dirty="0" smtClean="0"/>
              <a:t>=)</a:t>
            </a:r>
            <a:endParaRPr 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"/>
            <a:ext cx="7948613" cy="4896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824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038600" y="445477"/>
            <a:ext cx="3581400" cy="1752600"/>
          </a:xfrm>
        </p:spPr>
        <p:txBody>
          <a:bodyPr>
            <a:normAutofit/>
          </a:bodyPr>
          <a:lstStyle/>
          <a:p>
            <a:r>
              <a:rPr lang="en-US" dirty="0" err="1"/>
              <a:t>chat.TextLabel</a:t>
            </a:r>
            <a:r>
              <a:rPr lang="en-US" dirty="0"/>
              <a:t> </a:t>
            </a:r>
            <a:r>
              <a:rPr lang="en-US" dirty="0" err="1"/>
              <a:t>tl</a:t>
            </a:r>
            <a:r>
              <a:rPr lang="en-US" dirty="0"/>
              <a:t> = </a:t>
            </a:r>
            <a:r>
              <a:rPr lang="en-US" b="1" dirty="0"/>
              <a:t>new </a:t>
            </a:r>
            <a:r>
              <a:rPr lang="en-US" b="1" dirty="0" err="1"/>
              <a:t>chat.TextLabel</a:t>
            </a:r>
            <a:r>
              <a:rPr lang="en-US" b="1" dirty="0"/>
              <a:t>(0 , 0 , 200 , 20 </a:t>
            </a:r>
            <a:r>
              <a:rPr lang="en-US" b="1" dirty="0" smtClean="0"/>
              <a:t>, </a:t>
            </a:r>
            <a:r>
              <a:rPr lang="en-US" dirty="0" smtClean="0"/>
              <a:t> </a:t>
            </a:r>
            <a:r>
              <a:rPr lang="en-US" dirty="0"/>
              <a:t>"Hello world!"); </a:t>
            </a:r>
          </a:p>
          <a:p>
            <a:r>
              <a:rPr lang="en-US" dirty="0"/>
              <a:t> </a:t>
            </a:r>
            <a:r>
              <a:rPr lang="en-US" dirty="0" err="1"/>
              <a:t>ObjectEditor.</a:t>
            </a:r>
            <a:r>
              <a:rPr lang="en-US" i="1" dirty="0" err="1"/>
              <a:t>edit</a:t>
            </a:r>
            <a:r>
              <a:rPr lang="en-US" i="1" dirty="0"/>
              <a:t>(</a:t>
            </a:r>
            <a:r>
              <a:rPr lang="en-US" i="1" dirty="0" err="1"/>
              <a:t>tl</a:t>
            </a:r>
            <a:r>
              <a:rPr lang="en-US" i="1" dirty="0"/>
              <a:t>); 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30956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88" y="1804182"/>
            <a:ext cx="30956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17" y="3048000"/>
            <a:ext cx="44958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17" y="4343400"/>
            <a:ext cx="30956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05" y="5562600"/>
            <a:ext cx="30956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565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Movable chat history: methods to add &amp; remove, LIFO, can move all labels by same amount</a:t>
            </a:r>
          </a:p>
        </p:txBody>
      </p:sp>
    </p:spTree>
    <p:extLst>
      <p:ext uri="{BB962C8B-B14F-4D97-AF65-F5344CB8AC3E}">
        <p14:creationId xmlns:p14="http://schemas.microsoft.com/office/powerpoint/2010/main" val="6230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99160"/>
            <a:ext cx="4705350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899160"/>
            <a:ext cx="4705350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791075"/>
            <a:ext cx="44958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685800" y="4791075"/>
            <a:ext cx="762000" cy="756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943600" y="2956560"/>
            <a:ext cx="0" cy="2590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5182671"/>
            <a:ext cx="16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an element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24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446" y="685799"/>
            <a:ext cx="4705350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065" y="685799"/>
            <a:ext cx="4705350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0" y="2209800"/>
            <a:ext cx="5486400" cy="566738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Remove an element from the bottom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24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762" y="461889"/>
            <a:ext cx="4705350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029200" y="2210871"/>
            <a:ext cx="335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Remove an element from the top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2" y="461889"/>
            <a:ext cx="4705350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462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-1"/>
            <a:ext cx="4705350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29000" y="2151844"/>
            <a:ext cx="5486400" cy="566738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Move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614" y="4338564"/>
            <a:ext cx="44958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272" y="5491089"/>
            <a:ext cx="44958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315" y="0"/>
            <a:ext cx="3114675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2819400" y="2718582"/>
            <a:ext cx="2971800" cy="329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74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Knight &amp; guard avatars with chat history: methods for moving knight &amp; guard together with chat history</a:t>
            </a:r>
          </a:p>
        </p:txBody>
      </p:sp>
    </p:spTree>
    <p:extLst>
      <p:ext uri="{BB962C8B-B14F-4D97-AF65-F5344CB8AC3E}">
        <p14:creationId xmlns:p14="http://schemas.microsoft.com/office/powerpoint/2010/main" val="6230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198</Words>
  <Application>Microsoft Office PowerPoint</Application>
  <PresentationFormat>On-screen Show (4:3)</PresentationFormat>
  <Paragraphs>17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Assignment 6 Screenshots</vt:lpstr>
      <vt:lpstr>Movable label: location, width, height, text</vt:lpstr>
      <vt:lpstr>PowerPoint Presentation</vt:lpstr>
      <vt:lpstr>Movable chat history: methods to add &amp; remove, LIFO, can move all labels by same amount</vt:lpstr>
      <vt:lpstr>PowerPoint Presentation</vt:lpstr>
      <vt:lpstr>Remove an element from the bottom</vt:lpstr>
      <vt:lpstr>PowerPoint Presentation</vt:lpstr>
      <vt:lpstr>Move</vt:lpstr>
      <vt:lpstr>Knight &amp; guard avatars with chat history: methods for moving knight &amp; guard together with chat history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Collection of knights with chat history: can add &amp; remove from both front &amp; back, can move all knights by same amount</vt:lpstr>
      <vt:lpstr>PowerPoint Presentation</vt:lpstr>
      <vt:lpstr>PowerPoint Presentation</vt:lpstr>
      <vt:lpstr>PowerPoint Presentation</vt:lpstr>
      <vt:lpstr>PowerPoint Presentation</vt:lpstr>
      <vt:lpstr>Scene object: two standing areas, gorge, bridge, guard with chat history standing in guard standing area, two collections of knights (left &amp; right sides of bridge)</vt:lpstr>
      <vt:lpstr>PowerPoint Presentation</vt:lpstr>
    </vt:vector>
  </TitlesOfParts>
  <Company>The University of North Carolina at Chapel Hill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6 Screenshots</dc:title>
  <dc:creator>Lenovo User</dc:creator>
  <cp:lastModifiedBy>Lenovo User</cp:lastModifiedBy>
  <cp:revision>6</cp:revision>
  <dcterms:created xsi:type="dcterms:W3CDTF">2011-10-06T01:22:35Z</dcterms:created>
  <dcterms:modified xsi:type="dcterms:W3CDTF">2011-10-06T02:30:36Z</dcterms:modified>
</cp:coreProperties>
</file>