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3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4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1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8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3570-DCE5-4E61-BD95-9D1858D7BAE6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0E0A-07CD-4298-9B38-2195723D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Katie Hawthorne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procrastination break…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42913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2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Fallen Avatars: </a:t>
            </a:r>
            <a:r>
              <a:rPr lang="en-US" dirty="0"/>
              <a:t>Create a dynamic ordered collection which stores knights and /or the guard.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4" y="1905000"/>
            <a:ext cx="676275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Aligned Movable Chat History:</a:t>
            </a:r>
            <a:r>
              <a:rPr lang="en-US" sz="3600" dirty="0"/>
              <a:t> Create a subtype of the movable chat history that ensures its elements are left aligned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38957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Movable Avatars with Aligned Chat History:</a:t>
            </a:r>
            <a:r>
              <a:rPr lang="en-US" sz="3600" dirty="0"/>
              <a:t> Modify avatars with chat history to use aligned movable chat history.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4286"/>
          <a:stretch/>
        </p:blipFill>
        <p:spPr bwMode="auto">
          <a:xfrm>
            <a:off x="538162" y="16002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3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Movable Knights with Chat History:</a:t>
            </a:r>
            <a:r>
              <a:rPr lang="en-US" sz="3200" dirty="0"/>
              <a:t> Modify marching knights with chat history to use movable knight avatars with aligned movable chat history.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905000"/>
            <a:ext cx="40767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0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Aligned and Spaced Movable Knights with Chat History: </a:t>
            </a:r>
            <a:r>
              <a:rPr lang="en-US" sz="2800" dirty="0"/>
              <a:t>Create a subtype of the Movable Knights with Chat History that bottom aligns the knights and spaces each knight some fixed distance apart.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752600"/>
            <a:ext cx="40767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43200" y="1752600"/>
            <a:ext cx="64008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avatars.AlignedSpacedCollection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a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avatars.AlignedSpacedCollection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(200, 100);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a.push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(0,0,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"If a man speaks"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"guard"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a.push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(0,0,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"and no woman hears him"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"knight"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//type here doesn't matter; they are all knights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a.push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(0,0,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"is he still wrong?"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ObjectEditor.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edit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33563"/>
            <a:ext cx="47625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5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Allow a user to enter multiple words for the same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4" y="1661886"/>
            <a:ext cx="7762875" cy="962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5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Submit by midnight on Wednesday, October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2" y="1752600"/>
            <a:ext cx="7458075" cy="442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2" t="94476" b="-571"/>
          <a:stretch/>
        </p:blipFill>
        <p:spPr bwMode="auto">
          <a:xfrm>
            <a:off x="4343400" y="4572000"/>
            <a:ext cx="1638300" cy="6096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8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Unfortunately, this collection of screenshots will be less amusing.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So, I bestow upon you, a comic. </a:t>
            </a:r>
            <a:endParaRPr lang="en-US" dirty="0"/>
          </a:p>
        </p:txBody>
      </p:sp>
      <p:pic>
        <p:nvPicPr>
          <p:cNvPr id="1028" name="Picture 4" descr="I Quit This Pla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705600" cy="460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1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Refactor Token type hierarchy to follow inheritance rules.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9" r="5000" b="48465"/>
          <a:stretch/>
        </p:blipFill>
        <p:spPr bwMode="auto">
          <a:xfrm>
            <a:off x="685800" y="1295400"/>
            <a:ext cx="76009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additional classes for the following commands: move, say, passed, failed, undo, and redo.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32524" r="60775" b="25744"/>
          <a:stretch/>
        </p:blipFill>
        <p:spPr bwMode="auto">
          <a:xfrm>
            <a:off x="838200" y="2057400"/>
            <a:ext cx="2486025" cy="401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86187" y="20574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so you know, they are all pretty much empty classes that just inherit from Command token, since they don’t do anything unique *yet*. I’m assuming the next assignment they’ll get additional methods unique to them.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8000" y="24384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28950" y="2971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48000" y="38100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48000" y="41910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24175" y="57912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24175" y="4668203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method to the Number token class to return its value as an int.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4258" r="20417" b="51633"/>
          <a:stretch/>
        </p:blipFill>
        <p:spPr bwMode="auto">
          <a:xfrm>
            <a:off x="1295400" y="2057400"/>
            <a:ext cx="6072187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876800" y="39624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the </a:t>
            </a:r>
            <a:r>
              <a:rPr lang="en-US" dirty="0" err="1"/>
              <a:t>toString</a:t>
            </a:r>
            <a:r>
              <a:rPr lang="en-US" dirty="0"/>
              <a:t>() method.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7" r="416" b="44654"/>
          <a:stretch/>
        </p:blipFill>
        <p:spPr bwMode="auto">
          <a:xfrm>
            <a:off x="761999" y="1600200"/>
            <a:ext cx="7967663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450430" y="49530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4267200"/>
            <a:ext cx="385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is the string token from the array.</a:t>
            </a:r>
            <a:br>
              <a:rPr lang="en-US" dirty="0" smtClean="0"/>
            </a:br>
            <a:r>
              <a:rPr lang="en-US" dirty="0" err="1" smtClean="0"/>
              <a:t>StringValue</a:t>
            </a:r>
            <a:r>
              <a:rPr lang="en-US" dirty="0" smtClean="0"/>
              <a:t> is the edited version. 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 returns the original input.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subclass of the </a:t>
            </a:r>
            <a:r>
              <a:rPr lang="en-US" dirty="0" err="1"/>
              <a:t>stateful</a:t>
            </a:r>
            <a:r>
              <a:rPr lang="en-US" dirty="0"/>
              <a:t> scanner class that instantiates the new token classes you have added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" b="36782"/>
          <a:stretch/>
        </p:blipFill>
        <p:spPr bwMode="auto">
          <a:xfrm>
            <a:off x="76200" y="1219200"/>
            <a:ext cx="7705725" cy="608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t="63118" r="22209" b="26634"/>
          <a:stretch/>
        </p:blipFill>
        <p:spPr bwMode="auto">
          <a:xfrm>
            <a:off x="3276600" y="5062537"/>
            <a:ext cx="5729288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3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685800"/>
            <a:ext cx="5486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 the graphics classes of assignment 5 to follow the inheritance rules.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t="23020" r="59571" b="11930"/>
          <a:stretch/>
        </p:blipFill>
        <p:spPr bwMode="auto">
          <a:xfrm>
            <a:off x="228600" y="228600"/>
            <a:ext cx="2395537" cy="625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715000"/>
            <a:ext cx="530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Label 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Text 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Labelable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{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2459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Graphic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Graphicable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{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4572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Text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Graphic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Textable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{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4571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Rectangle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Graphic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Graphicable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282</Words>
  <Application>Microsoft Office PowerPoint</Application>
  <PresentationFormat>On-screen Show (4:3)</PresentationFormat>
  <Paragraphs>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Assignment 7</vt:lpstr>
      <vt:lpstr>Unfortunately, this collection of screenshots will be less amusing. </vt:lpstr>
      <vt:lpstr>So, I bestow upon you, a comic. </vt:lpstr>
      <vt:lpstr> Refactor Token type hierarchy to follow inheritance rules.</vt:lpstr>
      <vt:lpstr>Add additional classes for the following commands: move, say, passed, failed, undo, and redo.</vt:lpstr>
      <vt:lpstr>Add a method to the Number token class to return its value as an int.</vt:lpstr>
      <vt:lpstr>Override the toString() method.</vt:lpstr>
      <vt:lpstr>Create a subclass of the stateful scanner class that instantiates the new token classes you have added</vt:lpstr>
      <vt:lpstr>Refactor the graphics classes of assignment 5 to follow the inheritance rules.</vt:lpstr>
      <vt:lpstr>Internet procrastination break…</vt:lpstr>
      <vt:lpstr>Fallen Avatars: Create a dynamic ordered collection which stores knights and /or the guard.</vt:lpstr>
      <vt:lpstr>Aligned Movable Chat History: Create a subtype of the movable chat history that ensures its elements are left aligned.</vt:lpstr>
      <vt:lpstr>Movable Avatars with Aligned Chat History: Modify avatars with chat history to use aligned movable chat history.</vt:lpstr>
      <vt:lpstr>Movable Knights with Chat History: Modify marching knights with chat history to use movable knight avatars with aligned movable chat history.</vt:lpstr>
      <vt:lpstr>Aligned and Spaced Movable Knights with Chat History: Create a subtype of the Movable Knights with Chat History that bottom aligns the knights and spaces each knight some fixed distance apart.</vt:lpstr>
      <vt:lpstr>PowerPoint Presentation</vt:lpstr>
      <vt:lpstr>Allow a user to enter multiple words for the same command</vt:lpstr>
      <vt:lpstr>Submit by midnight on Wednesday, October 12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</dc:title>
  <dc:creator>Lenovo User</dc:creator>
  <cp:lastModifiedBy>Lenovo User</cp:lastModifiedBy>
  <cp:revision>10</cp:revision>
  <dcterms:created xsi:type="dcterms:W3CDTF">2011-10-12T22:38:32Z</dcterms:created>
  <dcterms:modified xsi:type="dcterms:W3CDTF">2011-10-13T01:28:05Z</dcterms:modified>
</cp:coreProperties>
</file>