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B046-C037-DA4B-A91C-06C36AF8F334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BC39-3330-E946-ACFA-DC0E0F4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655820" y="1281980"/>
            <a:ext cx="2516525" cy="182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9258" y="1097314"/>
            <a:ext cx="305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comes in this outer row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62342" y="2032473"/>
            <a:ext cx="2943650" cy="745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8512" y="1768658"/>
            <a:ext cx="325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Picks up the analog reading from</a:t>
            </a:r>
          </a:p>
          <a:p>
            <a:r>
              <a:rPr lang="en-US" dirty="0"/>
              <a:t>t</a:t>
            </a:r>
            <a:r>
              <a:rPr lang="en-US" dirty="0" smtClean="0"/>
              <a:t>he sensor wires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9258" y="2670791"/>
            <a:ext cx="253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gets converted to</a:t>
            </a:r>
          </a:p>
          <a:p>
            <a:r>
              <a:rPr lang="en-US" dirty="0"/>
              <a:t>d</a:t>
            </a:r>
            <a:r>
              <a:rPr lang="en-US" dirty="0" smtClean="0"/>
              <a:t>igital by </a:t>
            </a:r>
            <a:r>
              <a:rPr lang="pt-BR" dirty="0" smtClean="0"/>
              <a:t>MCP3008 chip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87258" y="2993957"/>
            <a:ext cx="4202000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48387" y="3893421"/>
            <a:ext cx="3940871" cy="14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258" y="3845943"/>
            <a:ext cx="292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reading gets sent to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1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vasilaky</dc:creator>
  <cp:lastModifiedBy>kathryn vasilaky</cp:lastModifiedBy>
  <cp:revision>1</cp:revision>
  <dcterms:created xsi:type="dcterms:W3CDTF">2017-05-20T21:55:19Z</dcterms:created>
  <dcterms:modified xsi:type="dcterms:W3CDTF">2017-05-20T22:01:32Z</dcterms:modified>
</cp:coreProperties>
</file>