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0" r:id="rId4"/>
    <p:sldId id="262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70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0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A5BB-8563-4F56-AA28-804815DD5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EF737-1E0A-49F9-A46E-E4C85865C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5560-A94A-40E8-9D47-2B7D24A4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45C4-3418-4508-B5E4-960B610CFDD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24F3-CD15-4A6A-B9F8-81222ADF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1221-D1C5-4E6F-8F95-34A37BBF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D71-778F-45A2-9C97-687A7C3E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3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AF41-DDFA-49D6-B77D-19EC6CF8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F7AED-E126-45A6-A076-04A73A3F4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552F-D5FF-4616-B380-90053B1C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45C4-3418-4508-B5E4-960B610CFDD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29D5-CAC0-40BB-B760-98D44989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AD65-E2F7-4E0E-A967-79250B65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D71-778F-45A2-9C97-687A7C3E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6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ED97A-4DDE-47BD-BDF6-7DBE28ACC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5144A-CADC-4160-9EBB-3E95339DA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CC03-1A32-42A5-A8DA-41D003D0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45C4-3418-4508-B5E4-960B610CFDD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ACB6-C568-4CA2-9F7E-D6822127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EE54-7BA8-49B6-BCAF-9C9EC759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D71-778F-45A2-9C97-687A7C3E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67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BD36-91CB-4BFF-AAF0-F3671554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4768-41BA-4BA7-913B-757FAB5E5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BCB02-0B5E-4D9C-8B0C-01CCDA74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45C4-3418-4508-B5E4-960B610CFDD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C2F36-864F-4DAF-A5DD-5C9E078D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33E7F-ACC1-4F99-86F6-10235CBF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D71-778F-45A2-9C97-687A7C3E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1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2CDB-B34D-4303-989A-6C6CBAFD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054C6-959B-4E58-B674-FE745D08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5E6D-1854-403B-8BEE-D9BE2A0F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45C4-3418-4508-B5E4-960B610CFDD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B5A6C-8FDD-4265-9142-37CEAB9E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40091-4214-4133-BD8A-C62740F8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D71-778F-45A2-9C97-687A7C3E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5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148-DE17-4C76-B51D-9FCB0DF5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9F6B-B4B0-4EC4-B42E-D5C52C87F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8B3F7-8A9C-43AC-8180-5D6523349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F601C-7C97-40AE-8736-025B051B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45C4-3418-4508-B5E4-960B610CFDD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B7D57-FFDD-422E-A23C-73DD0BC0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93A2E-BADB-4E3F-ACB4-A03B6650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D71-778F-45A2-9C97-687A7C3E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43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AC3F-C752-43D7-8B54-4BACD3B4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1F35A-7B1E-4A64-A338-33244B772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1B200-6FA4-44AF-BAC8-C22E35CC5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8AF94-A939-43D9-9351-6350A46A2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07F27-610A-4E49-8F7B-BF0FF57FE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D61A2-1105-498B-9C77-33BF1E86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45C4-3418-4508-B5E4-960B610CFDD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18BA1-04AA-42F6-89E8-76D94613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86F24-902D-4C41-AF54-F5745E9C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D71-778F-45A2-9C97-687A7C3E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7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23AC-EE41-4F67-8AC8-F06190B6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02BE6-79CC-428C-BAA1-4635BA50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45C4-3418-4508-B5E4-960B610CFDD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DFA07-47B5-4F1E-99B2-15CD1485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8BCA0-1785-4EAC-AB36-6C486301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D71-778F-45A2-9C97-687A7C3E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66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B0E75-4880-436C-8AAF-830AC96B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45C4-3418-4508-B5E4-960B610CFDD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8302F-3EBE-4565-B754-569E9857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2EB3-1BC1-49F5-BFF3-BE795C4B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D71-778F-45A2-9C97-687A7C3E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53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FA17-1D28-4B70-9F0F-A6503023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29F1-086E-489B-89F0-B473D07FD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BD28B-1A3C-48B7-B8C3-4C19DDBE1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C5DF9-CA89-45C5-895C-3F05A857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45C4-3418-4508-B5E4-960B610CFDD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8B4B2-184E-438A-95C5-2C2916BC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0621B-2994-4A24-B681-762D82DA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D71-778F-45A2-9C97-687A7C3E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7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8C23-3EF9-4222-B46B-82AB298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6A805-F09A-4F5A-9D3C-F2DAF22C7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D3A4-3FAC-4465-B84B-005EEBC73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C9E4-99A8-44D9-BA27-4F418C67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45C4-3418-4508-B5E4-960B610CFDD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E003-3D14-40F7-AD40-3A43F988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4DCD4-074E-455A-A95A-B3368448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D71-778F-45A2-9C97-687A7C3E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23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179FD-2CC7-45B8-987A-FA9C8A00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53AC5-88B2-4D2F-9B32-B01F74287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2A167-E8ED-435A-9BF9-59B36A57A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C45C4-3418-4508-B5E4-960B610CFDD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7A588-7446-4D31-AC00-1D08033FB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6E0C-3BA3-48A9-82A9-261318232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CD71-778F-45A2-9C97-687A7C3E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61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E197-96DF-490E-AE9C-91CE5787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ECDC v JHU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F9F1-34EE-4305-AF59-E790EB24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Comparison over 12 weeks</a:t>
            </a:r>
          </a:p>
          <a:p>
            <a:r>
              <a:rPr lang="en-GB" dirty="0"/>
              <a:t>21 Dec 2020 to 15 March 2021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4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D9E7-E22D-4316-8C40-A3905B0B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missing data in ECDC daily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00AA39-5A3D-4724-AA8C-EDEA34CCC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927"/>
            <a:ext cx="6107049" cy="49460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66EB4-7918-426B-BC76-1AFFE80E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0051"/>
            <a:ext cx="5960420" cy="48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8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89E7372-2629-4A98-9E8B-C71A10BC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9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8BE7175-ADF1-443F-97B6-F3D4793EF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5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F9535FF-4562-4CC3-8873-6131E31A4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7E65EE5-12F6-45B1-A128-9A44AA6A2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5508</TotalTime>
  <Words>22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ECDC v JHU data</vt:lpstr>
      <vt:lpstr>Implicit missing data in ECDC daily data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Katharine Sherratt</dc:creator>
  <cp:lastModifiedBy>Katharine Sherratt</cp:lastModifiedBy>
  <cp:revision>12</cp:revision>
  <dcterms:created xsi:type="dcterms:W3CDTF">2021-03-26T13:25:43Z</dcterms:created>
  <dcterms:modified xsi:type="dcterms:W3CDTF">2021-04-01T13:58:22Z</dcterms:modified>
</cp:coreProperties>
</file>