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1" r:id="rId6"/>
    <p:sldId id="307" r:id="rId7"/>
    <p:sldId id="295" r:id="rId8"/>
    <p:sldId id="292" r:id="rId9"/>
    <p:sldId id="311" r:id="rId10"/>
    <p:sldId id="312" r:id="rId11"/>
    <p:sldId id="294" r:id="rId12"/>
    <p:sldId id="269" r:id="rId13"/>
    <p:sldId id="296" r:id="rId14"/>
    <p:sldId id="313" r:id="rId15"/>
    <p:sldId id="297" r:id="rId16"/>
    <p:sldId id="308" r:id="rId17"/>
    <p:sldId id="309" r:id="rId18"/>
    <p:sldId id="298" r:id="rId19"/>
    <p:sldId id="299" r:id="rId20"/>
    <p:sldId id="300" r:id="rId21"/>
    <p:sldId id="301" r:id="rId22"/>
    <p:sldId id="305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AD4F-333B-4FA6-A95A-8834EE455EFF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C61A5-194D-44A2-BAC4-33515B3CF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82AAB8-209E-40E4-9B0A-72170986B060}" type="datetimeFigureOut">
              <a:rPr lang="en-US" smtClean="0"/>
              <a:pPr/>
              <a:t>2/27/2019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5D4DAC-9686-44D4-9C67-CFBEB78F52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8604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Cambria" pitchFamily="18" charset="0"/>
              </a:rPr>
              <a:t>Fraudulent account closing</a:t>
            </a:r>
            <a:endParaRPr lang="en-US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209800" y="1676400"/>
            <a:ext cx="3733800" cy="289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Team Members: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1.KATHIRESAN.S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2.MARIMUTHU.K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3.PRABU.M</a:t>
            </a:r>
            <a:endParaRPr lang="en-US" sz="2400" b="1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 smtClean="0">
              <a:latin typeface="Cambria" pitchFamily="18" charset="0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43434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Industrial Guide:</a:t>
            </a:r>
          </a:p>
          <a:p>
            <a:r>
              <a:rPr lang="en-US" sz="2400" dirty="0" smtClean="0">
                <a:cs typeface="Times New Roman" pitchFamily="18" charset="0"/>
              </a:rPr>
              <a:t>MS.PAVITHRA</a:t>
            </a:r>
            <a:endParaRPr lang="en-US" sz="2400" b="1" u="sng" dirty="0" smtClean="0"/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solidFill>
                  <a:schemeClr val="bg1"/>
                </a:solidFill>
              </a:rPr>
              <a:t>Faculty Guide:</a:t>
            </a:r>
          </a:p>
          <a:p>
            <a:r>
              <a:rPr lang="en-US" sz="2400" b="1" dirty="0" smtClean="0"/>
              <a:t>Mrs. LANITHA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Diagram-Level 2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3167856"/>
            <a:ext cx="6467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9131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itchFamily="18" charset="0"/>
              </a:rPr>
              <a:t>Module Split-up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670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Designing the clone Web page of Particular Organization.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Pattern matching (Data sets).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Data entry.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Reporting and sending the mail.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38325" y="2543969"/>
            <a:ext cx="54673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13507"/>
            <a:ext cx="8229600" cy="263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5173"/>
            <a:ext cx="8229600" cy="3789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0212" y="2129631"/>
            <a:ext cx="57435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4394"/>
            <a:ext cx="4724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43175" y="2682081"/>
            <a:ext cx="40576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66825" y="2177256"/>
            <a:ext cx="66103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262981"/>
            <a:ext cx="61912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7400"/>
            <a:ext cx="7620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Accounts pertaining to banks, organizations, applications and accounts - all of these need to be monitored  during the creation of accounts and suspicious creation ought to be reported using data comparison. Doing such a process manually going through logs on a continuous basis is not a viable option for an individual to do so and hence yet another scenario that was made for an RPA based software robot to take up.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95675" y="2129631"/>
            <a:ext cx="21526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2275" y="3015456"/>
            <a:ext cx="32194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03359"/>
            <a:ext cx="8229600" cy="425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Existing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828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existing system faces few problems for accessing the account by the user and generation fake accounts.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Automatically enters the details  of by user for each and every account.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Have to send the mail manually after the creation of the new account to the particular client and for illegal account.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latin typeface="Cambria" pitchFamily="18" charset="0"/>
              </a:rPr>
              <a:t>Proposed System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72084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The Humans are under the era of committing the mathematical and parallax errors while in terms of the RPA the errors are very low.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The work can be done faster and efficient from man-hours and man-years to Minutes and Seconds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removal of duplicate and checking whether the details are valid is automatic.</a:t>
            </a:r>
          </a:p>
          <a:p>
            <a:pPr lvl="0">
              <a:buFont typeface="Arial" pitchFamily="34" charset="0"/>
              <a:buChar char="•"/>
            </a:pPr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mbria" pitchFamily="18" charset="0"/>
              </a:rPr>
              <a:t>Literature Review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Robotic Process Automation (RPA) is the use of software with capabilities to handle high-volume, repeatable tasks that previously required a human to perform. </a:t>
            </a:r>
          </a:p>
          <a:p>
            <a:r>
              <a:rPr lang="en-US" dirty="0" smtClean="0"/>
              <a:t>This technology increases the productivity for human employees who no longer are tasked with boring work.</a:t>
            </a:r>
          </a:p>
          <a:p>
            <a:pPr>
              <a:buClrTx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The Humans are under the era of committing the mathematical and parallax errors while in terms of the RPA the errors are very low.</a:t>
            </a:r>
          </a:p>
          <a:p>
            <a:pPr lvl="0">
              <a:buFont typeface="Arial" pitchFamily="34" charset="0"/>
              <a:buChar char="•"/>
            </a:pPr>
            <a:r>
              <a:rPr lang="en-US" sz="2400" dirty="0" smtClean="0"/>
              <a:t>The work can be done faster and efficient from man-hours and man-years to Minutes and Seconds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removal of duplicate and checking whether the details are valid is automatic.</a:t>
            </a:r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Architectural Design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DFD and/or ER 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pic>
        <p:nvPicPr>
          <p:cNvPr id="5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77010"/>
            <a:ext cx="5791200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Diagram-Level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Department of CSE, KGiSL Institute of Technology, Coimbatore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2209800"/>
            <a:ext cx="1600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048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create account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38862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the details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81400" y="4800600"/>
            <a:ext cx="1676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 are stored in db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4267200" y="2743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43400" y="3581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4343400" y="44196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Diagram-Level 1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2757" y="1935163"/>
            <a:ext cx="639848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1647</TotalTime>
  <Words>465</Words>
  <Application>Microsoft Office PowerPoint</Application>
  <PresentationFormat>On-screen Show (4:3)</PresentationFormat>
  <Paragraphs>54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Fraudulent account closing</vt:lpstr>
      <vt:lpstr>Abstract</vt:lpstr>
      <vt:lpstr>Existing system</vt:lpstr>
      <vt:lpstr>Proposed System</vt:lpstr>
      <vt:lpstr>Literature Review</vt:lpstr>
      <vt:lpstr>Slide 6</vt:lpstr>
      <vt:lpstr>Architectural Design DFD and/or ER diagram</vt:lpstr>
      <vt:lpstr>Data Flow Diagram-Level 0</vt:lpstr>
      <vt:lpstr>Data Flow Diagram-Level 1</vt:lpstr>
      <vt:lpstr>Data Flow Diagram-Level 2</vt:lpstr>
      <vt:lpstr>Module Split-up</vt:lpstr>
      <vt:lpstr>Snapshots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THANK YOU</vt:lpstr>
    </vt:vector>
  </TitlesOfParts>
  <Company>kgisl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r.pranesh</dc:creator>
  <cp:lastModifiedBy>User</cp:lastModifiedBy>
  <cp:revision>116</cp:revision>
  <dcterms:created xsi:type="dcterms:W3CDTF">2011-12-09T06:36:35Z</dcterms:created>
  <dcterms:modified xsi:type="dcterms:W3CDTF">2019-02-27T04:02:34Z</dcterms:modified>
</cp:coreProperties>
</file>