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DEF209-FC9A-4D2C-909A-2F1415A8161A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60000" y="2329200"/>
            <a:ext cx="721080" cy="109080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41"/>
          <p:cNvPicPr/>
          <p:nvPr/>
        </p:nvPicPr>
        <p:blipFill>
          <a:blip r:embed="rId3"/>
          <a:stretch/>
        </p:blipFill>
        <p:spPr>
          <a:xfrm>
            <a:off x="5220000" y="2394000"/>
            <a:ext cx="973440" cy="977040"/>
          </a:xfrm>
          <a:prstGeom prst="rect">
            <a:avLst/>
          </a:prstGeom>
          <a:ln w="0">
            <a:noFill/>
          </a:ln>
        </p:spPr>
      </p:pic>
      <p:sp>
        <p:nvSpPr>
          <p:cNvPr id="43" name="Freeform: Shape 42"/>
          <p:cNvSpPr/>
          <p:nvPr/>
        </p:nvSpPr>
        <p:spPr>
          <a:xfrm>
            <a:off x="3240000" y="2520000"/>
            <a:ext cx="1800000" cy="720000"/>
          </a:xfrm>
          <a:custGeom>
            <a:avLst/>
            <a:gdLst/>
            <a:ahLst/>
            <a:cxnLst/>
            <a:rect l="0" t="0" r="r" b="b"/>
            <a:pathLst>
              <a:path w="5002" h="2002">
                <a:moveTo>
                  <a:pt x="0" y="500"/>
                </a:moveTo>
                <a:lnTo>
                  <a:pt x="3750" y="500"/>
                </a:lnTo>
                <a:lnTo>
                  <a:pt x="3750" y="0"/>
                </a:lnTo>
                <a:lnTo>
                  <a:pt x="5001" y="1000"/>
                </a:lnTo>
                <a:lnTo>
                  <a:pt x="3750" y="2001"/>
                </a:lnTo>
                <a:lnTo>
                  <a:pt x="37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Straight Connector 43"/>
          <p:cNvSpPr/>
          <p:nvPr/>
        </p:nvSpPr>
        <p:spPr>
          <a:xfrm flipV="1">
            <a:off x="5866200" y="1931040"/>
            <a:ext cx="1260000" cy="72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Straight Connector 44"/>
          <p:cNvSpPr/>
          <p:nvPr/>
        </p:nvSpPr>
        <p:spPr>
          <a:xfrm>
            <a:off x="5866200" y="283104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45"/>
          <p:cNvPicPr/>
          <p:nvPr/>
        </p:nvPicPr>
        <p:blipFill>
          <a:blip r:embed="rId4"/>
          <a:stretch/>
        </p:blipFill>
        <p:spPr>
          <a:xfrm>
            <a:off x="6226200" y="247104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/>
          <p:cNvPicPr/>
          <p:nvPr/>
        </p:nvPicPr>
        <p:blipFill>
          <a:blip r:embed="rId4"/>
          <a:stretch/>
        </p:blipFill>
        <p:spPr>
          <a:xfrm>
            <a:off x="6586200" y="196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4"/>
          <a:stretch/>
        </p:blipFill>
        <p:spPr>
          <a:xfrm>
            <a:off x="6586200" y="286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8"/>
          <p:cNvPicPr/>
          <p:nvPr/>
        </p:nvPicPr>
        <p:blipFill>
          <a:blip r:embed="rId4"/>
          <a:stretch/>
        </p:blipFill>
        <p:spPr>
          <a:xfrm>
            <a:off x="6946200" y="2322360"/>
            <a:ext cx="327240" cy="328680"/>
          </a:xfrm>
          <a:prstGeom prst="rect">
            <a:avLst/>
          </a:prstGeom>
          <a:ln w="0">
            <a:noFill/>
          </a:ln>
        </p:spPr>
      </p:pic>
      <p:sp>
        <p:nvSpPr>
          <p:cNvPr id="50" name="TextBox 49"/>
          <p:cNvSpPr txBox="1"/>
          <p:nvPr/>
        </p:nvSpPr>
        <p:spPr>
          <a:xfrm>
            <a:off x="2160000" y="1961640"/>
            <a:ext cx="887760" cy="36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Susceptible </a:t>
            </a:r>
            <a:endParaRPr lang="en-GB" sz="1000" b="0" strike="noStrike" spc="-1">
              <a:latin typeface="Arial"/>
            </a:endParaRPr>
          </a:p>
          <a:p>
            <a:r>
              <a:rPr lang="en-GB" sz="1000" b="1" strike="noStrike" spc="-1">
                <a:latin typeface="Chilanka"/>
              </a:rPr>
              <a:t>Population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3440" y="2026440"/>
            <a:ext cx="772200" cy="36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Infected </a:t>
            </a:r>
            <a:endParaRPr lang="en-GB" sz="1000" b="0" strike="noStrike" spc="-1">
              <a:latin typeface="Arial"/>
            </a:endParaRPr>
          </a:p>
          <a:p>
            <a:r>
              <a:rPr lang="en-GB" sz="1000" b="1" strike="noStrike" spc="-1">
                <a:latin typeface="Chilanka"/>
              </a:rPr>
              <a:t>Population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3440" y="3191040"/>
            <a:ext cx="1110240" cy="22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0" strike="noStrike" spc="-1">
                <a:latin typeface="Chilanka"/>
              </a:rPr>
              <a:t>Virus Production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80000" y="3240000"/>
            <a:ext cx="2867760" cy="4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400" b="1" strike="noStrike" spc="-1">
                <a:latin typeface="Chilanka"/>
              </a:rPr>
              <a:t>Infection Process 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992760" y="103788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5432760" y="8892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400000" y="14400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3960000" y="165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4500000" y="10800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1440000" y="1249200"/>
            <a:ext cx="721080" cy="109080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4"/>
          <a:stretch/>
        </p:blipFill>
        <p:spPr>
          <a:xfrm>
            <a:off x="7560000" y="1854000"/>
            <a:ext cx="973440" cy="977040"/>
          </a:xfrm>
          <a:prstGeom prst="rect">
            <a:avLst/>
          </a:prstGeom>
          <a:ln w="0">
            <a:noFill/>
          </a:ln>
        </p:spPr>
      </p:pic>
      <p:sp>
        <p:nvSpPr>
          <p:cNvPr id="61" name="Freeform: Shape 60"/>
          <p:cNvSpPr/>
          <p:nvPr/>
        </p:nvSpPr>
        <p:spPr>
          <a:xfrm rot="7889400">
            <a:off x="6669720" y="3623400"/>
            <a:ext cx="1829160" cy="720000"/>
          </a:xfrm>
          <a:custGeom>
            <a:avLst/>
            <a:gdLst/>
            <a:ahLst/>
            <a:cxnLst/>
            <a:rect l="0" t="0" r="r" b="b"/>
            <a:pathLst>
              <a:path w="5083" h="2002">
                <a:moveTo>
                  <a:pt x="0" y="500"/>
                </a:moveTo>
                <a:lnTo>
                  <a:pt x="3811" y="500"/>
                </a:lnTo>
                <a:lnTo>
                  <a:pt x="3811" y="0"/>
                </a:lnTo>
                <a:lnTo>
                  <a:pt x="5082" y="1000"/>
                </a:lnTo>
                <a:lnTo>
                  <a:pt x="3811" y="2001"/>
                </a:lnTo>
                <a:lnTo>
                  <a:pt x="3811" y="1500"/>
                </a:lnTo>
                <a:lnTo>
                  <a:pt x="0" y="1501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Freeform: Shape 61"/>
          <p:cNvSpPr/>
          <p:nvPr/>
        </p:nvSpPr>
        <p:spPr>
          <a:xfrm>
            <a:off x="2520000" y="1440000"/>
            <a:ext cx="1080000" cy="720000"/>
          </a:xfrm>
          <a:custGeom>
            <a:avLst/>
            <a:gdLst/>
            <a:ahLst/>
            <a:cxnLst/>
            <a:rect l="0" t="0" r="r" b="b"/>
            <a:pathLst>
              <a:path w="3002" h="2002">
                <a:moveTo>
                  <a:pt x="0" y="500"/>
                </a:moveTo>
                <a:lnTo>
                  <a:pt x="2250" y="500"/>
                </a:lnTo>
                <a:lnTo>
                  <a:pt x="2250" y="0"/>
                </a:lnTo>
                <a:lnTo>
                  <a:pt x="3001" y="1000"/>
                </a:lnTo>
                <a:lnTo>
                  <a:pt x="2250" y="2001"/>
                </a:lnTo>
                <a:lnTo>
                  <a:pt x="22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62"/>
          <p:cNvPicPr/>
          <p:nvPr/>
        </p:nvPicPr>
        <p:blipFill>
          <a:blip r:embed="rId3"/>
          <a:stretch/>
        </p:blipFill>
        <p:spPr>
          <a:xfrm>
            <a:off x="4500000" y="1408680"/>
            <a:ext cx="721080" cy="1090800"/>
          </a:xfrm>
          <a:prstGeom prst="rect">
            <a:avLst/>
          </a:prstGeom>
          <a:ln w="0">
            <a:noFill/>
          </a:ln>
        </p:spPr>
      </p:pic>
      <p:sp>
        <p:nvSpPr>
          <p:cNvPr id="64" name="Freeform: Shape 63"/>
          <p:cNvSpPr/>
          <p:nvPr/>
        </p:nvSpPr>
        <p:spPr>
          <a:xfrm>
            <a:off x="6300000" y="1429200"/>
            <a:ext cx="1080000" cy="720000"/>
          </a:xfrm>
          <a:custGeom>
            <a:avLst/>
            <a:gdLst/>
            <a:ahLst/>
            <a:cxnLst/>
            <a:rect l="0" t="0" r="r" b="b"/>
            <a:pathLst>
              <a:path w="3002" h="2002">
                <a:moveTo>
                  <a:pt x="0" y="500"/>
                </a:moveTo>
                <a:lnTo>
                  <a:pt x="2250" y="500"/>
                </a:lnTo>
                <a:lnTo>
                  <a:pt x="2250" y="0"/>
                </a:lnTo>
                <a:lnTo>
                  <a:pt x="3001" y="1000"/>
                </a:lnTo>
                <a:lnTo>
                  <a:pt x="2250" y="2001"/>
                </a:lnTo>
                <a:lnTo>
                  <a:pt x="22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Picture 64"/>
          <p:cNvPicPr/>
          <p:nvPr/>
        </p:nvPicPr>
        <p:blipFill>
          <a:blip r:embed="rId5"/>
          <a:stretch/>
        </p:blipFill>
        <p:spPr>
          <a:xfrm>
            <a:off x="5446800" y="4860000"/>
            <a:ext cx="493200" cy="74592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65"/>
          <p:cNvSpPr/>
          <p:nvPr/>
        </p:nvSpPr>
        <p:spPr>
          <a:xfrm>
            <a:off x="3780000" y="3960000"/>
            <a:ext cx="2160000" cy="16200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Straight Connector 66"/>
          <p:cNvSpPr/>
          <p:nvPr/>
        </p:nvSpPr>
        <p:spPr>
          <a:xfrm flipV="1">
            <a:off x="8206200" y="1391040"/>
            <a:ext cx="1260000" cy="72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Straight Connector 67"/>
          <p:cNvSpPr/>
          <p:nvPr/>
        </p:nvSpPr>
        <p:spPr>
          <a:xfrm>
            <a:off x="8206200" y="2291040"/>
            <a:ext cx="1260000" cy="36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8566200" y="193104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8926200" y="142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8926200" y="232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9286200" y="178236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3992760" y="435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4680000" y="453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992760" y="504000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400000" y="399132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680000" y="4108680"/>
            <a:ext cx="327240" cy="32868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77"/>
          <p:cNvPicPr/>
          <p:nvPr/>
        </p:nvPicPr>
        <p:blipFill>
          <a:blip r:embed="rId5"/>
          <a:stretch/>
        </p:blipFill>
        <p:spPr>
          <a:xfrm>
            <a:off x="5446800" y="1800000"/>
            <a:ext cx="493200" cy="745920"/>
          </a:xfrm>
          <a:prstGeom prst="rect">
            <a:avLst/>
          </a:prstGeom>
          <a:ln w="0">
            <a:noFill/>
          </a:ln>
        </p:spPr>
      </p:pic>
      <p:sp>
        <p:nvSpPr>
          <p:cNvPr id="79" name="Rectangle 78"/>
          <p:cNvSpPr/>
          <p:nvPr/>
        </p:nvSpPr>
        <p:spPr>
          <a:xfrm>
            <a:off x="3780000" y="900000"/>
            <a:ext cx="2160000" cy="16200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Freeform: Shape 79"/>
          <p:cNvSpPr/>
          <p:nvPr/>
        </p:nvSpPr>
        <p:spPr>
          <a:xfrm rot="16241400">
            <a:off x="4415040" y="2792160"/>
            <a:ext cx="895680" cy="720000"/>
          </a:xfrm>
          <a:custGeom>
            <a:avLst/>
            <a:gdLst/>
            <a:ahLst/>
            <a:cxnLst/>
            <a:rect l="0" t="0" r="r" b="b"/>
            <a:pathLst>
              <a:path w="2491" h="2001">
                <a:moveTo>
                  <a:pt x="0" y="500"/>
                </a:moveTo>
                <a:lnTo>
                  <a:pt x="1867" y="500"/>
                </a:lnTo>
                <a:lnTo>
                  <a:pt x="1867" y="0"/>
                </a:lnTo>
                <a:lnTo>
                  <a:pt x="2490" y="1000"/>
                </a:lnTo>
                <a:lnTo>
                  <a:pt x="1867" y="2000"/>
                </a:lnTo>
                <a:lnTo>
                  <a:pt x="1867" y="1499"/>
                </a:lnTo>
                <a:lnTo>
                  <a:pt x="1" y="1500"/>
                </a:lnTo>
                <a:lnTo>
                  <a:pt x="0" y="5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Freeform: Shape 80"/>
          <p:cNvSpPr/>
          <p:nvPr/>
        </p:nvSpPr>
        <p:spPr>
          <a:xfrm rot="13080600">
            <a:off x="6300000" y="2741040"/>
            <a:ext cx="1063440" cy="1004040"/>
          </a:xfrm>
          <a:custGeom>
            <a:avLst/>
            <a:gdLst/>
            <a:ahLst/>
            <a:cxnLst/>
            <a:rect l="0" t="0" r="r" b="b"/>
            <a:pathLst>
              <a:path w="3318" h="1808">
                <a:moveTo>
                  <a:pt x="2579" y="1301"/>
                </a:moveTo>
                <a:lnTo>
                  <a:pt x="2573" y="1248"/>
                </a:lnTo>
                <a:lnTo>
                  <a:pt x="2564" y="1197"/>
                </a:lnTo>
                <a:lnTo>
                  <a:pt x="2552" y="1145"/>
                </a:lnTo>
                <a:lnTo>
                  <a:pt x="2538" y="1095"/>
                </a:lnTo>
                <a:lnTo>
                  <a:pt x="2519" y="1046"/>
                </a:lnTo>
                <a:lnTo>
                  <a:pt x="2501" y="997"/>
                </a:lnTo>
                <a:lnTo>
                  <a:pt x="2479" y="949"/>
                </a:lnTo>
                <a:lnTo>
                  <a:pt x="2454" y="902"/>
                </a:lnTo>
                <a:lnTo>
                  <a:pt x="2427" y="857"/>
                </a:lnTo>
                <a:lnTo>
                  <a:pt x="2397" y="813"/>
                </a:lnTo>
                <a:lnTo>
                  <a:pt x="2364" y="770"/>
                </a:lnTo>
                <a:lnTo>
                  <a:pt x="2331" y="729"/>
                </a:lnTo>
                <a:lnTo>
                  <a:pt x="2294" y="689"/>
                </a:lnTo>
                <a:lnTo>
                  <a:pt x="2256" y="652"/>
                </a:lnTo>
                <a:lnTo>
                  <a:pt x="2215" y="616"/>
                </a:lnTo>
                <a:lnTo>
                  <a:pt x="2173" y="582"/>
                </a:lnTo>
                <a:lnTo>
                  <a:pt x="2129" y="550"/>
                </a:lnTo>
                <a:lnTo>
                  <a:pt x="2084" y="521"/>
                </a:lnTo>
                <a:lnTo>
                  <a:pt x="2037" y="493"/>
                </a:lnTo>
                <a:lnTo>
                  <a:pt x="1988" y="468"/>
                </a:lnTo>
                <a:lnTo>
                  <a:pt x="1938" y="444"/>
                </a:lnTo>
                <a:lnTo>
                  <a:pt x="1888" y="423"/>
                </a:lnTo>
                <a:lnTo>
                  <a:pt x="1836" y="406"/>
                </a:lnTo>
                <a:lnTo>
                  <a:pt x="1783" y="390"/>
                </a:lnTo>
                <a:lnTo>
                  <a:pt x="1729" y="377"/>
                </a:lnTo>
                <a:lnTo>
                  <a:pt x="1676" y="366"/>
                </a:lnTo>
                <a:lnTo>
                  <a:pt x="1620" y="358"/>
                </a:lnTo>
                <a:lnTo>
                  <a:pt x="1566" y="352"/>
                </a:lnTo>
                <a:lnTo>
                  <a:pt x="1510" y="350"/>
                </a:lnTo>
                <a:lnTo>
                  <a:pt x="1455" y="350"/>
                </a:lnTo>
                <a:lnTo>
                  <a:pt x="1399" y="351"/>
                </a:lnTo>
                <a:lnTo>
                  <a:pt x="1344" y="356"/>
                </a:lnTo>
                <a:lnTo>
                  <a:pt x="1290" y="365"/>
                </a:lnTo>
                <a:lnTo>
                  <a:pt x="1236" y="375"/>
                </a:lnTo>
                <a:lnTo>
                  <a:pt x="1182" y="389"/>
                </a:lnTo>
                <a:lnTo>
                  <a:pt x="1129" y="403"/>
                </a:lnTo>
                <a:lnTo>
                  <a:pt x="1077" y="420"/>
                </a:lnTo>
                <a:lnTo>
                  <a:pt x="1026" y="441"/>
                </a:lnTo>
                <a:lnTo>
                  <a:pt x="976" y="463"/>
                </a:lnTo>
                <a:lnTo>
                  <a:pt x="927" y="488"/>
                </a:lnTo>
                <a:lnTo>
                  <a:pt x="879" y="515"/>
                </a:lnTo>
                <a:lnTo>
                  <a:pt x="834" y="544"/>
                </a:lnTo>
                <a:lnTo>
                  <a:pt x="789" y="577"/>
                </a:lnTo>
                <a:lnTo>
                  <a:pt x="747" y="609"/>
                </a:lnTo>
                <a:lnTo>
                  <a:pt x="706" y="646"/>
                </a:lnTo>
                <a:lnTo>
                  <a:pt x="667" y="682"/>
                </a:lnTo>
                <a:lnTo>
                  <a:pt x="631" y="722"/>
                </a:lnTo>
                <a:lnTo>
                  <a:pt x="596" y="763"/>
                </a:lnTo>
                <a:lnTo>
                  <a:pt x="564" y="804"/>
                </a:lnTo>
                <a:lnTo>
                  <a:pt x="533" y="849"/>
                </a:lnTo>
                <a:lnTo>
                  <a:pt x="507" y="894"/>
                </a:lnTo>
                <a:lnTo>
                  <a:pt x="480" y="941"/>
                </a:lnTo>
                <a:lnTo>
                  <a:pt x="457" y="988"/>
                </a:lnTo>
                <a:lnTo>
                  <a:pt x="437" y="1037"/>
                </a:lnTo>
                <a:lnTo>
                  <a:pt x="420" y="1086"/>
                </a:lnTo>
                <a:lnTo>
                  <a:pt x="405" y="1137"/>
                </a:lnTo>
                <a:lnTo>
                  <a:pt x="393" y="1188"/>
                </a:lnTo>
                <a:lnTo>
                  <a:pt x="384" y="1239"/>
                </a:lnTo>
                <a:lnTo>
                  <a:pt x="376" y="1291"/>
                </a:lnTo>
                <a:lnTo>
                  <a:pt x="372" y="1343"/>
                </a:lnTo>
                <a:lnTo>
                  <a:pt x="371" y="1395"/>
                </a:lnTo>
                <a:lnTo>
                  <a:pt x="0" y="1397"/>
                </a:lnTo>
                <a:lnTo>
                  <a:pt x="3" y="1327"/>
                </a:lnTo>
                <a:lnTo>
                  <a:pt x="7" y="1258"/>
                </a:lnTo>
                <a:lnTo>
                  <a:pt x="17" y="1188"/>
                </a:lnTo>
                <a:lnTo>
                  <a:pt x="30" y="1119"/>
                </a:lnTo>
                <a:lnTo>
                  <a:pt x="46" y="1050"/>
                </a:lnTo>
                <a:lnTo>
                  <a:pt x="66" y="984"/>
                </a:lnTo>
                <a:lnTo>
                  <a:pt x="89" y="917"/>
                </a:lnTo>
                <a:lnTo>
                  <a:pt x="116" y="853"/>
                </a:lnTo>
                <a:lnTo>
                  <a:pt x="146" y="789"/>
                </a:lnTo>
                <a:lnTo>
                  <a:pt x="180" y="727"/>
                </a:lnTo>
                <a:lnTo>
                  <a:pt x="218" y="666"/>
                </a:lnTo>
                <a:lnTo>
                  <a:pt x="258" y="607"/>
                </a:lnTo>
                <a:lnTo>
                  <a:pt x="302" y="551"/>
                </a:lnTo>
                <a:lnTo>
                  <a:pt x="347" y="496"/>
                </a:lnTo>
                <a:lnTo>
                  <a:pt x="396" y="444"/>
                </a:lnTo>
                <a:lnTo>
                  <a:pt x="447" y="394"/>
                </a:lnTo>
                <a:lnTo>
                  <a:pt x="502" y="347"/>
                </a:lnTo>
                <a:lnTo>
                  <a:pt x="558" y="302"/>
                </a:lnTo>
                <a:lnTo>
                  <a:pt x="618" y="260"/>
                </a:lnTo>
                <a:lnTo>
                  <a:pt x="679" y="221"/>
                </a:lnTo>
                <a:lnTo>
                  <a:pt x="742" y="184"/>
                </a:lnTo>
                <a:lnTo>
                  <a:pt x="807" y="151"/>
                </a:lnTo>
                <a:lnTo>
                  <a:pt x="874" y="121"/>
                </a:lnTo>
                <a:lnTo>
                  <a:pt x="942" y="95"/>
                </a:lnTo>
                <a:lnTo>
                  <a:pt x="1012" y="70"/>
                </a:lnTo>
                <a:lnTo>
                  <a:pt x="1082" y="50"/>
                </a:lnTo>
                <a:lnTo>
                  <a:pt x="1154" y="33"/>
                </a:lnTo>
                <a:lnTo>
                  <a:pt x="1227" y="20"/>
                </a:lnTo>
                <a:lnTo>
                  <a:pt x="1300" y="10"/>
                </a:lnTo>
                <a:lnTo>
                  <a:pt x="1373" y="2"/>
                </a:lnTo>
                <a:lnTo>
                  <a:pt x="1447" y="0"/>
                </a:lnTo>
                <a:lnTo>
                  <a:pt x="1521" y="0"/>
                </a:lnTo>
                <a:lnTo>
                  <a:pt x="1596" y="4"/>
                </a:lnTo>
                <a:lnTo>
                  <a:pt x="1670" y="11"/>
                </a:lnTo>
                <a:lnTo>
                  <a:pt x="1742" y="22"/>
                </a:lnTo>
                <a:lnTo>
                  <a:pt x="1814" y="36"/>
                </a:lnTo>
                <a:lnTo>
                  <a:pt x="1886" y="54"/>
                </a:lnTo>
                <a:lnTo>
                  <a:pt x="1956" y="75"/>
                </a:lnTo>
                <a:lnTo>
                  <a:pt x="2025" y="98"/>
                </a:lnTo>
                <a:lnTo>
                  <a:pt x="2093" y="126"/>
                </a:lnTo>
                <a:lnTo>
                  <a:pt x="2160" y="157"/>
                </a:lnTo>
                <a:lnTo>
                  <a:pt x="2224" y="191"/>
                </a:lnTo>
                <a:lnTo>
                  <a:pt x="2287" y="228"/>
                </a:lnTo>
                <a:lnTo>
                  <a:pt x="2349" y="268"/>
                </a:lnTo>
                <a:lnTo>
                  <a:pt x="2406" y="310"/>
                </a:lnTo>
                <a:lnTo>
                  <a:pt x="2463" y="356"/>
                </a:lnTo>
                <a:lnTo>
                  <a:pt x="2517" y="404"/>
                </a:lnTo>
                <a:lnTo>
                  <a:pt x="2568" y="454"/>
                </a:lnTo>
                <a:lnTo>
                  <a:pt x="2617" y="507"/>
                </a:lnTo>
                <a:lnTo>
                  <a:pt x="2662" y="562"/>
                </a:lnTo>
                <a:lnTo>
                  <a:pt x="2705" y="618"/>
                </a:lnTo>
                <a:lnTo>
                  <a:pt x="2744" y="677"/>
                </a:lnTo>
                <a:lnTo>
                  <a:pt x="2781" y="738"/>
                </a:lnTo>
                <a:lnTo>
                  <a:pt x="2815" y="801"/>
                </a:lnTo>
                <a:lnTo>
                  <a:pt x="2843" y="865"/>
                </a:lnTo>
                <a:lnTo>
                  <a:pt x="2870" y="930"/>
                </a:lnTo>
                <a:lnTo>
                  <a:pt x="2893" y="996"/>
                </a:lnTo>
                <a:lnTo>
                  <a:pt x="2911" y="1063"/>
                </a:lnTo>
                <a:lnTo>
                  <a:pt x="2928" y="1133"/>
                </a:lnTo>
                <a:lnTo>
                  <a:pt x="2939" y="1201"/>
                </a:lnTo>
                <a:lnTo>
                  <a:pt x="2948" y="1270"/>
                </a:lnTo>
                <a:lnTo>
                  <a:pt x="3317" y="1239"/>
                </a:lnTo>
                <a:lnTo>
                  <a:pt x="2813" y="1807"/>
                </a:lnTo>
                <a:lnTo>
                  <a:pt x="2211" y="1332"/>
                </a:lnTo>
                <a:lnTo>
                  <a:pt x="2579" y="1301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Freeform: Shape 81"/>
          <p:cNvSpPr/>
          <p:nvPr/>
        </p:nvSpPr>
        <p:spPr>
          <a:xfrm rot="2322600">
            <a:off x="6513480" y="2376360"/>
            <a:ext cx="1063440" cy="1056240"/>
          </a:xfrm>
          <a:custGeom>
            <a:avLst/>
            <a:gdLst/>
            <a:ahLst/>
            <a:cxnLst/>
            <a:rect l="0" t="0" r="r" b="b"/>
            <a:pathLst>
              <a:path w="3318" h="1903">
                <a:moveTo>
                  <a:pt x="2579" y="1369"/>
                </a:moveTo>
                <a:lnTo>
                  <a:pt x="2573" y="1314"/>
                </a:lnTo>
                <a:lnTo>
                  <a:pt x="2564" y="1261"/>
                </a:lnTo>
                <a:lnTo>
                  <a:pt x="2552" y="1206"/>
                </a:lnTo>
                <a:lnTo>
                  <a:pt x="2538" y="1153"/>
                </a:lnTo>
                <a:lnTo>
                  <a:pt x="2520" y="1102"/>
                </a:lnTo>
                <a:lnTo>
                  <a:pt x="2500" y="1050"/>
                </a:lnTo>
                <a:lnTo>
                  <a:pt x="2478" y="1000"/>
                </a:lnTo>
                <a:lnTo>
                  <a:pt x="2453" y="951"/>
                </a:lnTo>
                <a:lnTo>
                  <a:pt x="2426" y="903"/>
                </a:lnTo>
                <a:lnTo>
                  <a:pt x="2396" y="856"/>
                </a:lnTo>
                <a:lnTo>
                  <a:pt x="2364" y="810"/>
                </a:lnTo>
                <a:lnTo>
                  <a:pt x="2330" y="767"/>
                </a:lnTo>
                <a:lnTo>
                  <a:pt x="2294" y="726"/>
                </a:lnTo>
                <a:lnTo>
                  <a:pt x="2256" y="687"/>
                </a:lnTo>
                <a:lnTo>
                  <a:pt x="2215" y="649"/>
                </a:lnTo>
                <a:lnTo>
                  <a:pt x="2172" y="613"/>
                </a:lnTo>
                <a:lnTo>
                  <a:pt x="2130" y="579"/>
                </a:lnTo>
                <a:lnTo>
                  <a:pt x="2084" y="548"/>
                </a:lnTo>
                <a:lnTo>
                  <a:pt x="2037" y="519"/>
                </a:lnTo>
                <a:lnTo>
                  <a:pt x="1988" y="493"/>
                </a:lnTo>
                <a:lnTo>
                  <a:pt x="1938" y="469"/>
                </a:lnTo>
                <a:lnTo>
                  <a:pt x="1887" y="447"/>
                </a:lnTo>
                <a:lnTo>
                  <a:pt x="1835" y="427"/>
                </a:lnTo>
                <a:lnTo>
                  <a:pt x="1784" y="411"/>
                </a:lnTo>
                <a:lnTo>
                  <a:pt x="1729" y="397"/>
                </a:lnTo>
                <a:lnTo>
                  <a:pt x="1676" y="386"/>
                </a:lnTo>
                <a:lnTo>
                  <a:pt x="1620" y="377"/>
                </a:lnTo>
                <a:lnTo>
                  <a:pt x="1565" y="372"/>
                </a:lnTo>
                <a:lnTo>
                  <a:pt x="1510" y="369"/>
                </a:lnTo>
                <a:lnTo>
                  <a:pt x="1454" y="368"/>
                </a:lnTo>
                <a:lnTo>
                  <a:pt x="1399" y="371"/>
                </a:lnTo>
                <a:lnTo>
                  <a:pt x="1344" y="377"/>
                </a:lnTo>
                <a:lnTo>
                  <a:pt x="1290" y="385"/>
                </a:lnTo>
                <a:lnTo>
                  <a:pt x="1236" y="395"/>
                </a:lnTo>
                <a:lnTo>
                  <a:pt x="1182" y="409"/>
                </a:lnTo>
                <a:lnTo>
                  <a:pt x="1128" y="423"/>
                </a:lnTo>
                <a:lnTo>
                  <a:pt x="1077" y="443"/>
                </a:lnTo>
                <a:lnTo>
                  <a:pt x="1026" y="463"/>
                </a:lnTo>
                <a:lnTo>
                  <a:pt x="976" y="488"/>
                </a:lnTo>
                <a:lnTo>
                  <a:pt x="926" y="514"/>
                </a:lnTo>
                <a:lnTo>
                  <a:pt x="880" y="542"/>
                </a:lnTo>
                <a:lnTo>
                  <a:pt x="834" y="573"/>
                </a:lnTo>
                <a:lnTo>
                  <a:pt x="790" y="606"/>
                </a:lnTo>
                <a:lnTo>
                  <a:pt x="747" y="642"/>
                </a:lnTo>
                <a:lnTo>
                  <a:pt x="706" y="679"/>
                </a:lnTo>
                <a:lnTo>
                  <a:pt x="668" y="718"/>
                </a:lnTo>
                <a:lnTo>
                  <a:pt x="631" y="759"/>
                </a:lnTo>
                <a:lnTo>
                  <a:pt x="596" y="802"/>
                </a:lnTo>
                <a:lnTo>
                  <a:pt x="564" y="847"/>
                </a:lnTo>
                <a:lnTo>
                  <a:pt x="534" y="893"/>
                </a:lnTo>
                <a:lnTo>
                  <a:pt x="506" y="940"/>
                </a:lnTo>
                <a:lnTo>
                  <a:pt x="480" y="990"/>
                </a:lnTo>
                <a:lnTo>
                  <a:pt x="459" y="1040"/>
                </a:lnTo>
                <a:lnTo>
                  <a:pt x="437" y="1092"/>
                </a:lnTo>
                <a:lnTo>
                  <a:pt x="420" y="1144"/>
                </a:lnTo>
                <a:lnTo>
                  <a:pt x="405" y="1196"/>
                </a:lnTo>
                <a:lnTo>
                  <a:pt x="393" y="1250"/>
                </a:lnTo>
                <a:lnTo>
                  <a:pt x="383" y="1305"/>
                </a:lnTo>
                <a:lnTo>
                  <a:pt x="376" y="1359"/>
                </a:lnTo>
                <a:lnTo>
                  <a:pt x="372" y="1414"/>
                </a:lnTo>
                <a:lnTo>
                  <a:pt x="371" y="1469"/>
                </a:lnTo>
                <a:lnTo>
                  <a:pt x="0" y="1469"/>
                </a:lnTo>
                <a:lnTo>
                  <a:pt x="2" y="1396"/>
                </a:lnTo>
                <a:lnTo>
                  <a:pt x="7" y="1322"/>
                </a:lnTo>
                <a:lnTo>
                  <a:pt x="16" y="1249"/>
                </a:lnTo>
                <a:lnTo>
                  <a:pt x="29" y="1177"/>
                </a:lnTo>
                <a:lnTo>
                  <a:pt x="45" y="1107"/>
                </a:lnTo>
                <a:lnTo>
                  <a:pt x="65" y="1036"/>
                </a:lnTo>
                <a:lnTo>
                  <a:pt x="89" y="965"/>
                </a:lnTo>
                <a:lnTo>
                  <a:pt x="116" y="897"/>
                </a:lnTo>
                <a:lnTo>
                  <a:pt x="146" y="830"/>
                </a:lnTo>
                <a:lnTo>
                  <a:pt x="180" y="765"/>
                </a:lnTo>
                <a:lnTo>
                  <a:pt x="217" y="701"/>
                </a:lnTo>
                <a:lnTo>
                  <a:pt x="258" y="640"/>
                </a:lnTo>
                <a:lnTo>
                  <a:pt x="300" y="580"/>
                </a:lnTo>
                <a:lnTo>
                  <a:pt x="347" y="523"/>
                </a:lnTo>
                <a:lnTo>
                  <a:pt x="395" y="468"/>
                </a:lnTo>
                <a:lnTo>
                  <a:pt x="448" y="415"/>
                </a:lnTo>
                <a:lnTo>
                  <a:pt x="503" y="365"/>
                </a:lnTo>
                <a:lnTo>
                  <a:pt x="558" y="318"/>
                </a:lnTo>
                <a:lnTo>
                  <a:pt x="617" y="275"/>
                </a:lnTo>
                <a:lnTo>
                  <a:pt x="679" y="232"/>
                </a:lnTo>
                <a:lnTo>
                  <a:pt x="742" y="194"/>
                </a:lnTo>
                <a:lnTo>
                  <a:pt x="807" y="160"/>
                </a:lnTo>
                <a:lnTo>
                  <a:pt x="874" y="128"/>
                </a:lnTo>
                <a:lnTo>
                  <a:pt x="942" y="100"/>
                </a:lnTo>
                <a:lnTo>
                  <a:pt x="1012" y="74"/>
                </a:lnTo>
                <a:lnTo>
                  <a:pt x="1082" y="54"/>
                </a:lnTo>
                <a:lnTo>
                  <a:pt x="1154" y="36"/>
                </a:lnTo>
                <a:lnTo>
                  <a:pt x="1227" y="22"/>
                </a:lnTo>
                <a:lnTo>
                  <a:pt x="1300" y="10"/>
                </a:lnTo>
                <a:lnTo>
                  <a:pt x="1374" y="3"/>
                </a:lnTo>
                <a:lnTo>
                  <a:pt x="1447" y="0"/>
                </a:lnTo>
                <a:lnTo>
                  <a:pt x="1521" y="1"/>
                </a:lnTo>
                <a:lnTo>
                  <a:pt x="1595" y="5"/>
                </a:lnTo>
                <a:lnTo>
                  <a:pt x="1669" y="13"/>
                </a:lnTo>
                <a:lnTo>
                  <a:pt x="1742" y="24"/>
                </a:lnTo>
                <a:lnTo>
                  <a:pt x="1814" y="38"/>
                </a:lnTo>
                <a:lnTo>
                  <a:pt x="1886" y="58"/>
                </a:lnTo>
                <a:lnTo>
                  <a:pt x="1956" y="80"/>
                </a:lnTo>
                <a:lnTo>
                  <a:pt x="2025" y="105"/>
                </a:lnTo>
                <a:lnTo>
                  <a:pt x="2093" y="134"/>
                </a:lnTo>
                <a:lnTo>
                  <a:pt x="2160" y="166"/>
                </a:lnTo>
                <a:lnTo>
                  <a:pt x="2224" y="202"/>
                </a:lnTo>
                <a:lnTo>
                  <a:pt x="2287" y="241"/>
                </a:lnTo>
                <a:lnTo>
                  <a:pt x="2348" y="283"/>
                </a:lnTo>
                <a:lnTo>
                  <a:pt x="2406" y="326"/>
                </a:lnTo>
                <a:lnTo>
                  <a:pt x="2463" y="375"/>
                </a:lnTo>
                <a:lnTo>
                  <a:pt x="2516" y="425"/>
                </a:lnTo>
                <a:lnTo>
                  <a:pt x="2567" y="479"/>
                </a:lnTo>
                <a:lnTo>
                  <a:pt x="2616" y="533"/>
                </a:lnTo>
                <a:lnTo>
                  <a:pt x="2662" y="591"/>
                </a:lnTo>
                <a:lnTo>
                  <a:pt x="2704" y="651"/>
                </a:lnTo>
                <a:lnTo>
                  <a:pt x="2744" y="713"/>
                </a:lnTo>
                <a:lnTo>
                  <a:pt x="2781" y="777"/>
                </a:lnTo>
                <a:lnTo>
                  <a:pt x="2814" y="843"/>
                </a:lnTo>
                <a:lnTo>
                  <a:pt x="2843" y="910"/>
                </a:lnTo>
                <a:lnTo>
                  <a:pt x="2871" y="979"/>
                </a:lnTo>
                <a:lnTo>
                  <a:pt x="2892" y="1049"/>
                </a:lnTo>
                <a:lnTo>
                  <a:pt x="2912" y="1120"/>
                </a:lnTo>
                <a:lnTo>
                  <a:pt x="2927" y="1191"/>
                </a:lnTo>
                <a:lnTo>
                  <a:pt x="2939" y="1264"/>
                </a:lnTo>
                <a:lnTo>
                  <a:pt x="2948" y="1337"/>
                </a:lnTo>
                <a:lnTo>
                  <a:pt x="3317" y="1304"/>
                </a:lnTo>
                <a:lnTo>
                  <a:pt x="2813" y="1902"/>
                </a:lnTo>
                <a:lnTo>
                  <a:pt x="2211" y="1402"/>
                </a:lnTo>
                <a:lnTo>
                  <a:pt x="2579" y="1369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TextBox 82"/>
          <p:cNvSpPr txBox="1"/>
          <p:nvPr/>
        </p:nvSpPr>
        <p:spPr>
          <a:xfrm>
            <a:off x="1440000" y="881640"/>
            <a:ext cx="887760" cy="36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Susceptible </a:t>
            </a:r>
            <a:endParaRPr lang="en-GB" sz="1000" b="0" strike="noStrike" spc="-1">
              <a:latin typeface="Arial"/>
            </a:endParaRPr>
          </a:p>
          <a:p>
            <a:r>
              <a:rPr lang="en-GB" sz="1000" b="1" strike="noStrike" spc="-1">
                <a:latin typeface="Chilanka"/>
              </a:rPr>
              <a:t>Population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33440" y="1486440"/>
            <a:ext cx="772200" cy="36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Infected </a:t>
            </a:r>
            <a:endParaRPr lang="en-GB" sz="1000" b="0" strike="noStrike" spc="-1">
              <a:latin typeface="Arial"/>
            </a:endParaRPr>
          </a:p>
          <a:p>
            <a:r>
              <a:rPr lang="en-GB" sz="1000" b="1" strike="noStrike" spc="-1">
                <a:latin typeface="Chilanka"/>
              </a:rPr>
              <a:t>Population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00000" y="648360"/>
            <a:ext cx="2520000" cy="34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Contact between susceptible and virus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893440" y="2651040"/>
            <a:ext cx="1110240" cy="22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0" strike="noStrike" spc="-1">
                <a:latin typeface="Chilanka"/>
              </a:rPr>
              <a:t>Virus Production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00000" y="3780000"/>
            <a:ext cx="2520000" cy="34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Virus Concentration in the room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16000" y="2678040"/>
            <a:ext cx="900000" cy="92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Vicious Cycle of virus production and infection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5680" y="64630"/>
            <a:ext cx="8987760" cy="4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400" b="1" strike="noStrike" spc="-1">
                <a:latin typeface="Chilanka"/>
              </a:rPr>
              <a:t>Basic Epidemiological Model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60000" y="4615920"/>
            <a:ext cx="2520000" cy="109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400" b="1" strike="noStrike" spc="-1">
                <a:latin typeface="Chilanka"/>
              </a:rPr>
              <a:t>Modified Epidemiological Model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333520" y="180000"/>
            <a:ext cx="7468920" cy="432000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2700000" y="3322800"/>
            <a:ext cx="928440" cy="817200"/>
          </a:xfrm>
          <a:prstGeom prst="rect">
            <a:avLst/>
          </a:prstGeom>
          <a:ln w="0">
            <a:noFill/>
          </a:ln>
        </p:spPr>
      </p:pic>
      <p:sp>
        <p:nvSpPr>
          <p:cNvPr id="93" name="Freeform: Shape 92"/>
          <p:cNvSpPr/>
          <p:nvPr/>
        </p:nvSpPr>
        <p:spPr>
          <a:xfrm rot="10581600">
            <a:off x="3407040" y="2372400"/>
            <a:ext cx="1063440" cy="961920"/>
          </a:xfrm>
          <a:custGeom>
            <a:avLst/>
            <a:gdLst/>
            <a:ahLst/>
            <a:cxnLst/>
            <a:rect l="0" t="0" r="r" b="b"/>
            <a:pathLst>
              <a:path w="3319" h="1733">
                <a:moveTo>
                  <a:pt x="2579" y="485"/>
                </a:moveTo>
                <a:lnTo>
                  <a:pt x="2573" y="534"/>
                </a:lnTo>
                <a:lnTo>
                  <a:pt x="2564" y="585"/>
                </a:lnTo>
                <a:lnTo>
                  <a:pt x="2552" y="633"/>
                </a:lnTo>
                <a:lnTo>
                  <a:pt x="2538" y="682"/>
                </a:lnTo>
                <a:lnTo>
                  <a:pt x="2521" y="730"/>
                </a:lnTo>
                <a:lnTo>
                  <a:pt x="2501" y="775"/>
                </a:lnTo>
                <a:lnTo>
                  <a:pt x="2479" y="822"/>
                </a:lnTo>
                <a:lnTo>
                  <a:pt x="2454" y="866"/>
                </a:lnTo>
                <a:lnTo>
                  <a:pt x="2427" y="911"/>
                </a:lnTo>
                <a:lnTo>
                  <a:pt x="2396" y="952"/>
                </a:lnTo>
                <a:lnTo>
                  <a:pt x="2365" y="993"/>
                </a:lnTo>
                <a:lnTo>
                  <a:pt x="2331" y="1033"/>
                </a:lnTo>
                <a:lnTo>
                  <a:pt x="2294" y="1072"/>
                </a:lnTo>
                <a:lnTo>
                  <a:pt x="2257" y="1107"/>
                </a:lnTo>
                <a:lnTo>
                  <a:pt x="2217" y="1142"/>
                </a:lnTo>
                <a:lnTo>
                  <a:pt x="2174" y="1174"/>
                </a:lnTo>
                <a:lnTo>
                  <a:pt x="2131" y="1204"/>
                </a:lnTo>
                <a:lnTo>
                  <a:pt x="2085" y="1233"/>
                </a:lnTo>
                <a:lnTo>
                  <a:pt x="2038" y="1260"/>
                </a:lnTo>
                <a:lnTo>
                  <a:pt x="1989" y="1284"/>
                </a:lnTo>
                <a:lnTo>
                  <a:pt x="1940" y="1306"/>
                </a:lnTo>
                <a:lnTo>
                  <a:pt x="1888" y="1326"/>
                </a:lnTo>
                <a:lnTo>
                  <a:pt x="1836" y="1343"/>
                </a:lnTo>
                <a:lnTo>
                  <a:pt x="1784" y="1359"/>
                </a:lnTo>
                <a:lnTo>
                  <a:pt x="1730" y="1371"/>
                </a:lnTo>
                <a:lnTo>
                  <a:pt x="1676" y="1381"/>
                </a:lnTo>
                <a:lnTo>
                  <a:pt x="1622" y="1389"/>
                </a:lnTo>
                <a:lnTo>
                  <a:pt x="1566" y="1394"/>
                </a:lnTo>
                <a:lnTo>
                  <a:pt x="1511" y="1398"/>
                </a:lnTo>
                <a:lnTo>
                  <a:pt x="1456" y="1397"/>
                </a:lnTo>
                <a:lnTo>
                  <a:pt x="1401" y="1396"/>
                </a:lnTo>
                <a:lnTo>
                  <a:pt x="1345" y="1390"/>
                </a:lnTo>
                <a:lnTo>
                  <a:pt x="1290" y="1383"/>
                </a:lnTo>
                <a:lnTo>
                  <a:pt x="1237" y="1373"/>
                </a:lnTo>
                <a:lnTo>
                  <a:pt x="1182" y="1361"/>
                </a:lnTo>
                <a:lnTo>
                  <a:pt x="1129" y="1346"/>
                </a:lnTo>
                <a:lnTo>
                  <a:pt x="1077" y="1330"/>
                </a:lnTo>
                <a:lnTo>
                  <a:pt x="1026" y="1310"/>
                </a:lnTo>
                <a:lnTo>
                  <a:pt x="977" y="1289"/>
                </a:lnTo>
                <a:lnTo>
                  <a:pt x="927" y="1265"/>
                </a:lnTo>
                <a:lnTo>
                  <a:pt x="881" y="1239"/>
                </a:lnTo>
                <a:lnTo>
                  <a:pt x="834" y="1211"/>
                </a:lnTo>
                <a:lnTo>
                  <a:pt x="790" y="1181"/>
                </a:lnTo>
                <a:lnTo>
                  <a:pt x="747" y="1149"/>
                </a:lnTo>
                <a:lnTo>
                  <a:pt x="706" y="1114"/>
                </a:lnTo>
                <a:lnTo>
                  <a:pt x="669" y="1079"/>
                </a:lnTo>
                <a:lnTo>
                  <a:pt x="632" y="1041"/>
                </a:lnTo>
                <a:lnTo>
                  <a:pt x="596" y="1003"/>
                </a:lnTo>
                <a:lnTo>
                  <a:pt x="565" y="962"/>
                </a:lnTo>
                <a:lnTo>
                  <a:pt x="535" y="920"/>
                </a:lnTo>
                <a:lnTo>
                  <a:pt x="506" y="877"/>
                </a:lnTo>
                <a:lnTo>
                  <a:pt x="481" y="831"/>
                </a:lnTo>
                <a:lnTo>
                  <a:pt x="459" y="786"/>
                </a:lnTo>
                <a:lnTo>
                  <a:pt x="438" y="739"/>
                </a:lnTo>
                <a:lnTo>
                  <a:pt x="421" y="691"/>
                </a:lnTo>
                <a:lnTo>
                  <a:pt x="405" y="644"/>
                </a:lnTo>
                <a:lnTo>
                  <a:pt x="393" y="594"/>
                </a:lnTo>
                <a:lnTo>
                  <a:pt x="383" y="545"/>
                </a:lnTo>
                <a:lnTo>
                  <a:pt x="378" y="496"/>
                </a:lnTo>
                <a:lnTo>
                  <a:pt x="372" y="445"/>
                </a:lnTo>
                <a:lnTo>
                  <a:pt x="371" y="395"/>
                </a:lnTo>
                <a:lnTo>
                  <a:pt x="0" y="395"/>
                </a:lnTo>
                <a:lnTo>
                  <a:pt x="2" y="462"/>
                </a:lnTo>
                <a:lnTo>
                  <a:pt x="7" y="529"/>
                </a:lnTo>
                <a:lnTo>
                  <a:pt x="18" y="595"/>
                </a:lnTo>
                <a:lnTo>
                  <a:pt x="30" y="661"/>
                </a:lnTo>
                <a:lnTo>
                  <a:pt x="46" y="726"/>
                </a:lnTo>
                <a:lnTo>
                  <a:pt x="66" y="790"/>
                </a:lnTo>
                <a:lnTo>
                  <a:pt x="90" y="854"/>
                </a:lnTo>
                <a:lnTo>
                  <a:pt x="117" y="916"/>
                </a:lnTo>
                <a:lnTo>
                  <a:pt x="147" y="977"/>
                </a:lnTo>
                <a:lnTo>
                  <a:pt x="180" y="1036"/>
                </a:lnTo>
                <a:lnTo>
                  <a:pt x="218" y="1095"/>
                </a:lnTo>
                <a:lnTo>
                  <a:pt x="258" y="1150"/>
                </a:lnTo>
                <a:lnTo>
                  <a:pt x="302" y="1204"/>
                </a:lnTo>
                <a:lnTo>
                  <a:pt x="347" y="1257"/>
                </a:lnTo>
                <a:lnTo>
                  <a:pt x="396" y="1308"/>
                </a:lnTo>
                <a:lnTo>
                  <a:pt x="448" y="1354"/>
                </a:lnTo>
                <a:lnTo>
                  <a:pt x="503" y="1401"/>
                </a:lnTo>
                <a:lnTo>
                  <a:pt x="559" y="1442"/>
                </a:lnTo>
                <a:lnTo>
                  <a:pt x="618" y="1483"/>
                </a:lnTo>
                <a:lnTo>
                  <a:pt x="680" y="1520"/>
                </a:lnTo>
                <a:lnTo>
                  <a:pt x="743" y="1556"/>
                </a:lnTo>
                <a:lnTo>
                  <a:pt x="808" y="1588"/>
                </a:lnTo>
                <a:lnTo>
                  <a:pt x="875" y="1616"/>
                </a:lnTo>
                <a:lnTo>
                  <a:pt x="943" y="1642"/>
                </a:lnTo>
                <a:lnTo>
                  <a:pt x="1013" y="1665"/>
                </a:lnTo>
                <a:lnTo>
                  <a:pt x="1083" y="1684"/>
                </a:lnTo>
                <a:lnTo>
                  <a:pt x="1155" y="1700"/>
                </a:lnTo>
                <a:lnTo>
                  <a:pt x="1228" y="1713"/>
                </a:lnTo>
                <a:lnTo>
                  <a:pt x="1301" y="1723"/>
                </a:lnTo>
                <a:lnTo>
                  <a:pt x="1374" y="1730"/>
                </a:lnTo>
                <a:lnTo>
                  <a:pt x="1448" y="1732"/>
                </a:lnTo>
                <a:lnTo>
                  <a:pt x="1522" y="1731"/>
                </a:lnTo>
                <a:lnTo>
                  <a:pt x="1596" y="1729"/>
                </a:lnTo>
                <a:lnTo>
                  <a:pt x="1670" y="1721"/>
                </a:lnTo>
                <a:lnTo>
                  <a:pt x="1743" y="1710"/>
                </a:lnTo>
                <a:lnTo>
                  <a:pt x="1815" y="1697"/>
                </a:lnTo>
                <a:lnTo>
                  <a:pt x="1886" y="1680"/>
                </a:lnTo>
                <a:lnTo>
                  <a:pt x="1957" y="1660"/>
                </a:lnTo>
                <a:lnTo>
                  <a:pt x="2026" y="1637"/>
                </a:lnTo>
                <a:lnTo>
                  <a:pt x="2094" y="1610"/>
                </a:lnTo>
                <a:lnTo>
                  <a:pt x="2160" y="1581"/>
                </a:lnTo>
                <a:lnTo>
                  <a:pt x="2226" y="1548"/>
                </a:lnTo>
                <a:lnTo>
                  <a:pt x="2288" y="1513"/>
                </a:lnTo>
                <a:lnTo>
                  <a:pt x="2350" y="1475"/>
                </a:lnTo>
                <a:lnTo>
                  <a:pt x="2407" y="1435"/>
                </a:lnTo>
                <a:lnTo>
                  <a:pt x="2463" y="1391"/>
                </a:lnTo>
                <a:lnTo>
                  <a:pt x="2517" y="1346"/>
                </a:lnTo>
                <a:lnTo>
                  <a:pt x="2569" y="1297"/>
                </a:lnTo>
                <a:lnTo>
                  <a:pt x="2618" y="1247"/>
                </a:lnTo>
                <a:lnTo>
                  <a:pt x="2662" y="1194"/>
                </a:lnTo>
                <a:lnTo>
                  <a:pt x="2706" y="1138"/>
                </a:lnTo>
                <a:lnTo>
                  <a:pt x="2745" y="1083"/>
                </a:lnTo>
                <a:lnTo>
                  <a:pt x="2781" y="1025"/>
                </a:lnTo>
                <a:lnTo>
                  <a:pt x="2814" y="965"/>
                </a:lnTo>
                <a:lnTo>
                  <a:pt x="2843" y="904"/>
                </a:lnTo>
                <a:lnTo>
                  <a:pt x="2870" y="841"/>
                </a:lnTo>
                <a:lnTo>
                  <a:pt x="2893" y="777"/>
                </a:lnTo>
                <a:lnTo>
                  <a:pt x="2912" y="713"/>
                </a:lnTo>
                <a:lnTo>
                  <a:pt x="2928" y="647"/>
                </a:lnTo>
                <a:lnTo>
                  <a:pt x="2940" y="581"/>
                </a:lnTo>
                <a:lnTo>
                  <a:pt x="2948" y="515"/>
                </a:lnTo>
                <a:lnTo>
                  <a:pt x="3318" y="545"/>
                </a:lnTo>
                <a:lnTo>
                  <a:pt x="2813" y="0"/>
                </a:lnTo>
                <a:lnTo>
                  <a:pt x="2211" y="455"/>
                </a:lnTo>
                <a:lnTo>
                  <a:pt x="2579" y="485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Freeform: Shape 93"/>
          <p:cNvSpPr/>
          <p:nvPr/>
        </p:nvSpPr>
        <p:spPr>
          <a:xfrm rot="21367800">
            <a:off x="3451320" y="4220640"/>
            <a:ext cx="1063440" cy="962640"/>
          </a:xfrm>
          <a:custGeom>
            <a:avLst/>
            <a:gdLst/>
            <a:ahLst/>
            <a:cxnLst/>
            <a:rect l="0" t="0" r="r" b="b"/>
            <a:pathLst>
              <a:path w="3318" h="1735">
                <a:moveTo>
                  <a:pt x="2579" y="484"/>
                </a:moveTo>
                <a:lnTo>
                  <a:pt x="2573" y="535"/>
                </a:lnTo>
                <a:lnTo>
                  <a:pt x="2564" y="585"/>
                </a:lnTo>
                <a:lnTo>
                  <a:pt x="2551" y="634"/>
                </a:lnTo>
                <a:lnTo>
                  <a:pt x="2538" y="682"/>
                </a:lnTo>
                <a:lnTo>
                  <a:pt x="2521" y="730"/>
                </a:lnTo>
                <a:lnTo>
                  <a:pt x="2501" y="776"/>
                </a:lnTo>
                <a:lnTo>
                  <a:pt x="2478" y="821"/>
                </a:lnTo>
                <a:lnTo>
                  <a:pt x="2453" y="867"/>
                </a:lnTo>
                <a:lnTo>
                  <a:pt x="2426" y="911"/>
                </a:lnTo>
                <a:lnTo>
                  <a:pt x="2396" y="953"/>
                </a:lnTo>
                <a:lnTo>
                  <a:pt x="2364" y="994"/>
                </a:lnTo>
                <a:lnTo>
                  <a:pt x="2331" y="1034"/>
                </a:lnTo>
                <a:lnTo>
                  <a:pt x="2295" y="1071"/>
                </a:lnTo>
                <a:lnTo>
                  <a:pt x="2256" y="1108"/>
                </a:lnTo>
                <a:lnTo>
                  <a:pt x="2217" y="1141"/>
                </a:lnTo>
                <a:lnTo>
                  <a:pt x="2174" y="1174"/>
                </a:lnTo>
                <a:lnTo>
                  <a:pt x="2131" y="1205"/>
                </a:lnTo>
                <a:lnTo>
                  <a:pt x="2084" y="1234"/>
                </a:lnTo>
                <a:lnTo>
                  <a:pt x="2038" y="1260"/>
                </a:lnTo>
                <a:lnTo>
                  <a:pt x="1990" y="1284"/>
                </a:lnTo>
                <a:lnTo>
                  <a:pt x="1939" y="1307"/>
                </a:lnTo>
                <a:lnTo>
                  <a:pt x="1889" y="1326"/>
                </a:lnTo>
                <a:lnTo>
                  <a:pt x="1836" y="1344"/>
                </a:lnTo>
                <a:lnTo>
                  <a:pt x="1784" y="1359"/>
                </a:lnTo>
                <a:lnTo>
                  <a:pt x="1730" y="1372"/>
                </a:lnTo>
                <a:lnTo>
                  <a:pt x="1676" y="1382"/>
                </a:lnTo>
                <a:lnTo>
                  <a:pt x="1622" y="1389"/>
                </a:lnTo>
                <a:lnTo>
                  <a:pt x="1566" y="1396"/>
                </a:lnTo>
                <a:lnTo>
                  <a:pt x="1511" y="1398"/>
                </a:lnTo>
                <a:lnTo>
                  <a:pt x="1456" y="1398"/>
                </a:lnTo>
                <a:lnTo>
                  <a:pt x="1401" y="1396"/>
                </a:lnTo>
                <a:lnTo>
                  <a:pt x="1345" y="1392"/>
                </a:lnTo>
                <a:lnTo>
                  <a:pt x="1290" y="1384"/>
                </a:lnTo>
                <a:lnTo>
                  <a:pt x="1236" y="1374"/>
                </a:lnTo>
                <a:lnTo>
                  <a:pt x="1183" y="1362"/>
                </a:lnTo>
                <a:lnTo>
                  <a:pt x="1130" y="1347"/>
                </a:lnTo>
                <a:lnTo>
                  <a:pt x="1078" y="1331"/>
                </a:lnTo>
                <a:lnTo>
                  <a:pt x="1027" y="1311"/>
                </a:lnTo>
                <a:lnTo>
                  <a:pt x="976" y="1290"/>
                </a:lnTo>
                <a:lnTo>
                  <a:pt x="928" y="1266"/>
                </a:lnTo>
                <a:lnTo>
                  <a:pt x="880" y="1240"/>
                </a:lnTo>
                <a:lnTo>
                  <a:pt x="834" y="1211"/>
                </a:lnTo>
                <a:lnTo>
                  <a:pt x="791" y="1182"/>
                </a:lnTo>
                <a:lnTo>
                  <a:pt x="747" y="1149"/>
                </a:lnTo>
                <a:lnTo>
                  <a:pt x="706" y="1116"/>
                </a:lnTo>
                <a:lnTo>
                  <a:pt x="669" y="1080"/>
                </a:lnTo>
                <a:lnTo>
                  <a:pt x="632" y="1043"/>
                </a:lnTo>
                <a:lnTo>
                  <a:pt x="597" y="1004"/>
                </a:lnTo>
                <a:lnTo>
                  <a:pt x="564" y="963"/>
                </a:lnTo>
                <a:lnTo>
                  <a:pt x="535" y="920"/>
                </a:lnTo>
                <a:lnTo>
                  <a:pt x="507" y="877"/>
                </a:lnTo>
                <a:lnTo>
                  <a:pt x="481" y="833"/>
                </a:lnTo>
                <a:lnTo>
                  <a:pt x="459" y="787"/>
                </a:lnTo>
                <a:lnTo>
                  <a:pt x="438" y="740"/>
                </a:lnTo>
                <a:lnTo>
                  <a:pt x="420" y="693"/>
                </a:lnTo>
                <a:lnTo>
                  <a:pt x="405" y="645"/>
                </a:lnTo>
                <a:lnTo>
                  <a:pt x="393" y="596"/>
                </a:lnTo>
                <a:lnTo>
                  <a:pt x="383" y="546"/>
                </a:lnTo>
                <a:lnTo>
                  <a:pt x="377" y="497"/>
                </a:lnTo>
                <a:lnTo>
                  <a:pt x="372" y="446"/>
                </a:lnTo>
                <a:lnTo>
                  <a:pt x="371" y="397"/>
                </a:lnTo>
                <a:lnTo>
                  <a:pt x="0" y="397"/>
                </a:lnTo>
                <a:lnTo>
                  <a:pt x="2" y="463"/>
                </a:lnTo>
                <a:lnTo>
                  <a:pt x="6" y="531"/>
                </a:lnTo>
                <a:lnTo>
                  <a:pt x="17" y="596"/>
                </a:lnTo>
                <a:lnTo>
                  <a:pt x="30" y="662"/>
                </a:lnTo>
                <a:lnTo>
                  <a:pt x="46" y="728"/>
                </a:lnTo>
                <a:lnTo>
                  <a:pt x="66" y="792"/>
                </a:lnTo>
                <a:lnTo>
                  <a:pt x="90" y="856"/>
                </a:lnTo>
                <a:lnTo>
                  <a:pt x="116" y="918"/>
                </a:lnTo>
                <a:lnTo>
                  <a:pt x="146" y="978"/>
                </a:lnTo>
                <a:lnTo>
                  <a:pt x="180" y="1039"/>
                </a:lnTo>
                <a:lnTo>
                  <a:pt x="218" y="1096"/>
                </a:lnTo>
                <a:lnTo>
                  <a:pt x="259" y="1152"/>
                </a:lnTo>
                <a:lnTo>
                  <a:pt x="301" y="1206"/>
                </a:lnTo>
                <a:lnTo>
                  <a:pt x="348" y="1258"/>
                </a:lnTo>
                <a:lnTo>
                  <a:pt x="396" y="1309"/>
                </a:lnTo>
                <a:lnTo>
                  <a:pt x="448" y="1357"/>
                </a:lnTo>
                <a:lnTo>
                  <a:pt x="502" y="1401"/>
                </a:lnTo>
                <a:lnTo>
                  <a:pt x="560" y="1445"/>
                </a:lnTo>
                <a:lnTo>
                  <a:pt x="618" y="1485"/>
                </a:lnTo>
                <a:lnTo>
                  <a:pt x="681" y="1523"/>
                </a:lnTo>
                <a:lnTo>
                  <a:pt x="743" y="1558"/>
                </a:lnTo>
                <a:lnTo>
                  <a:pt x="808" y="1589"/>
                </a:lnTo>
                <a:lnTo>
                  <a:pt x="876" y="1618"/>
                </a:lnTo>
                <a:lnTo>
                  <a:pt x="943" y="1644"/>
                </a:lnTo>
                <a:lnTo>
                  <a:pt x="1014" y="1666"/>
                </a:lnTo>
                <a:lnTo>
                  <a:pt x="1083" y="1686"/>
                </a:lnTo>
                <a:lnTo>
                  <a:pt x="1155" y="1702"/>
                </a:lnTo>
                <a:lnTo>
                  <a:pt x="1229" y="1715"/>
                </a:lnTo>
                <a:lnTo>
                  <a:pt x="1301" y="1725"/>
                </a:lnTo>
                <a:lnTo>
                  <a:pt x="1374" y="1731"/>
                </a:lnTo>
                <a:lnTo>
                  <a:pt x="1448" y="1734"/>
                </a:lnTo>
                <a:lnTo>
                  <a:pt x="1522" y="1733"/>
                </a:lnTo>
                <a:lnTo>
                  <a:pt x="1597" y="1730"/>
                </a:lnTo>
                <a:lnTo>
                  <a:pt x="1670" y="1722"/>
                </a:lnTo>
                <a:lnTo>
                  <a:pt x="1743" y="1712"/>
                </a:lnTo>
                <a:lnTo>
                  <a:pt x="1815" y="1698"/>
                </a:lnTo>
                <a:lnTo>
                  <a:pt x="1887" y="1681"/>
                </a:lnTo>
                <a:lnTo>
                  <a:pt x="1957" y="1662"/>
                </a:lnTo>
                <a:lnTo>
                  <a:pt x="2027" y="1639"/>
                </a:lnTo>
                <a:lnTo>
                  <a:pt x="2095" y="1612"/>
                </a:lnTo>
                <a:lnTo>
                  <a:pt x="2161" y="1583"/>
                </a:lnTo>
                <a:lnTo>
                  <a:pt x="2225" y="1550"/>
                </a:lnTo>
                <a:lnTo>
                  <a:pt x="2289" y="1515"/>
                </a:lnTo>
                <a:lnTo>
                  <a:pt x="2350" y="1477"/>
                </a:lnTo>
                <a:lnTo>
                  <a:pt x="2407" y="1436"/>
                </a:lnTo>
                <a:lnTo>
                  <a:pt x="2464" y="1392"/>
                </a:lnTo>
                <a:lnTo>
                  <a:pt x="2518" y="1346"/>
                </a:lnTo>
                <a:lnTo>
                  <a:pt x="2568" y="1298"/>
                </a:lnTo>
                <a:lnTo>
                  <a:pt x="2618" y="1247"/>
                </a:lnTo>
                <a:lnTo>
                  <a:pt x="2662" y="1195"/>
                </a:lnTo>
                <a:lnTo>
                  <a:pt x="2705" y="1140"/>
                </a:lnTo>
                <a:lnTo>
                  <a:pt x="2744" y="1083"/>
                </a:lnTo>
                <a:lnTo>
                  <a:pt x="2781" y="1024"/>
                </a:lnTo>
                <a:lnTo>
                  <a:pt x="2814" y="965"/>
                </a:lnTo>
                <a:lnTo>
                  <a:pt x="2844" y="904"/>
                </a:lnTo>
                <a:lnTo>
                  <a:pt x="2870" y="841"/>
                </a:lnTo>
                <a:lnTo>
                  <a:pt x="2892" y="778"/>
                </a:lnTo>
                <a:lnTo>
                  <a:pt x="2912" y="713"/>
                </a:lnTo>
                <a:lnTo>
                  <a:pt x="2928" y="648"/>
                </a:lnTo>
                <a:lnTo>
                  <a:pt x="2940" y="581"/>
                </a:lnTo>
                <a:lnTo>
                  <a:pt x="2948" y="515"/>
                </a:lnTo>
                <a:lnTo>
                  <a:pt x="3317" y="544"/>
                </a:lnTo>
                <a:lnTo>
                  <a:pt x="2812" y="0"/>
                </a:lnTo>
                <a:lnTo>
                  <a:pt x="2211" y="455"/>
                </a:lnTo>
                <a:lnTo>
                  <a:pt x="2579" y="484"/>
                </a:lnTo>
              </a:path>
            </a:pathLst>
          </a:custGeom>
          <a:solidFill>
            <a:srgbClr val="F10D0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Box 94"/>
          <p:cNvSpPr txBox="1"/>
          <p:nvPr/>
        </p:nvSpPr>
        <p:spPr>
          <a:xfrm>
            <a:off x="2520000" y="4120920"/>
            <a:ext cx="1440000" cy="36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Ventilation System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96" name="Freeform: Shape 95"/>
          <p:cNvSpPr/>
          <p:nvPr/>
        </p:nvSpPr>
        <p:spPr>
          <a:xfrm rot="10788000">
            <a:off x="1620360" y="3567600"/>
            <a:ext cx="895680" cy="353520"/>
          </a:xfrm>
          <a:custGeom>
            <a:avLst/>
            <a:gdLst/>
            <a:ahLst/>
            <a:cxnLst/>
            <a:rect l="0" t="0" r="r" b="b"/>
            <a:pathLst>
              <a:path w="2490" h="983">
                <a:moveTo>
                  <a:pt x="0" y="245"/>
                </a:moveTo>
                <a:lnTo>
                  <a:pt x="1866" y="245"/>
                </a:lnTo>
                <a:lnTo>
                  <a:pt x="1866" y="0"/>
                </a:lnTo>
                <a:lnTo>
                  <a:pt x="2489" y="491"/>
                </a:lnTo>
                <a:lnTo>
                  <a:pt x="1867" y="982"/>
                </a:lnTo>
                <a:lnTo>
                  <a:pt x="1866" y="737"/>
                </a:lnTo>
                <a:lnTo>
                  <a:pt x="0" y="737"/>
                </a:lnTo>
                <a:lnTo>
                  <a:pt x="0" y="245"/>
                </a:lnTo>
              </a:path>
            </a:pathLst>
          </a:custGeom>
          <a:solidFill>
            <a:srgbClr val="F10D0C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TextBox 96"/>
          <p:cNvSpPr txBox="1"/>
          <p:nvPr/>
        </p:nvSpPr>
        <p:spPr>
          <a:xfrm>
            <a:off x="1260000" y="3240000"/>
            <a:ext cx="1620000" cy="50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Virus lost due to filters and air exchange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98" name="Freeform: Shape 97"/>
          <p:cNvSpPr/>
          <p:nvPr/>
        </p:nvSpPr>
        <p:spPr>
          <a:xfrm rot="5393400">
            <a:off x="4909680" y="4729320"/>
            <a:ext cx="807120" cy="534240"/>
          </a:xfrm>
          <a:custGeom>
            <a:avLst/>
            <a:gdLst/>
            <a:ahLst/>
            <a:cxnLst/>
            <a:rect l="0" t="0" r="r" b="b"/>
            <a:pathLst>
              <a:path w="2245" h="1486">
                <a:moveTo>
                  <a:pt x="0" y="371"/>
                </a:moveTo>
                <a:lnTo>
                  <a:pt x="1682" y="371"/>
                </a:lnTo>
                <a:lnTo>
                  <a:pt x="1683" y="0"/>
                </a:lnTo>
                <a:lnTo>
                  <a:pt x="2244" y="742"/>
                </a:lnTo>
                <a:lnTo>
                  <a:pt x="1682" y="1485"/>
                </a:lnTo>
                <a:lnTo>
                  <a:pt x="1683" y="1113"/>
                </a:lnTo>
                <a:lnTo>
                  <a:pt x="1" y="1113"/>
                </a:lnTo>
                <a:lnTo>
                  <a:pt x="0" y="371"/>
                </a:lnTo>
              </a:path>
            </a:pathLst>
          </a:custGeom>
          <a:solidFill>
            <a:srgbClr val="F10D0C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Box 98"/>
          <p:cNvSpPr txBox="1"/>
          <p:nvPr/>
        </p:nvSpPr>
        <p:spPr>
          <a:xfrm>
            <a:off x="5580000" y="4788000"/>
            <a:ext cx="1080000" cy="50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000" b="1" strike="noStrike" spc="-1">
                <a:latin typeface="Chilanka"/>
              </a:rPr>
              <a:t>Virus lost due to settling and deactivation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00" name="Freeform: Shape 99"/>
          <p:cNvSpPr/>
          <p:nvPr/>
        </p:nvSpPr>
        <p:spPr>
          <a:xfrm rot="2746800">
            <a:off x="5757480" y="3062520"/>
            <a:ext cx="360000" cy="360000"/>
          </a:xfrm>
          <a:custGeom>
            <a:avLst/>
            <a:gdLst/>
            <a:ahLst/>
            <a:cxnLst/>
            <a:rect l="0" t="0" r="r" b="b"/>
            <a:pathLst>
              <a:path w="1002" h="1001">
                <a:moveTo>
                  <a:pt x="416" y="0"/>
                </a:moveTo>
                <a:lnTo>
                  <a:pt x="582" y="0"/>
                </a:lnTo>
                <a:lnTo>
                  <a:pt x="583" y="417"/>
                </a:lnTo>
                <a:lnTo>
                  <a:pt x="1000" y="416"/>
                </a:lnTo>
                <a:lnTo>
                  <a:pt x="1001" y="582"/>
                </a:lnTo>
                <a:lnTo>
                  <a:pt x="582" y="582"/>
                </a:lnTo>
                <a:lnTo>
                  <a:pt x="583" y="1000"/>
                </a:lnTo>
                <a:lnTo>
                  <a:pt x="417" y="1000"/>
                </a:lnTo>
                <a:lnTo>
                  <a:pt x="417" y="582"/>
                </a:lnTo>
                <a:lnTo>
                  <a:pt x="0" y="583"/>
                </a:lnTo>
                <a:lnTo>
                  <a:pt x="0" y="417"/>
                </a:lnTo>
                <a:lnTo>
                  <a:pt x="417" y="416"/>
                </a:lnTo>
                <a:lnTo>
                  <a:pt x="416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Freeform: Shape 100"/>
          <p:cNvSpPr/>
          <p:nvPr/>
        </p:nvSpPr>
        <p:spPr>
          <a:xfrm rot="2746800">
            <a:off x="4497480" y="1005480"/>
            <a:ext cx="360000" cy="360000"/>
          </a:xfrm>
          <a:custGeom>
            <a:avLst/>
            <a:gdLst/>
            <a:ahLst/>
            <a:cxnLst/>
            <a:rect l="0" t="0" r="r" b="b"/>
            <a:pathLst>
              <a:path w="1002" h="1002">
                <a:moveTo>
                  <a:pt x="417" y="0"/>
                </a:moveTo>
                <a:lnTo>
                  <a:pt x="583" y="0"/>
                </a:lnTo>
                <a:lnTo>
                  <a:pt x="583" y="417"/>
                </a:lnTo>
                <a:lnTo>
                  <a:pt x="1001" y="417"/>
                </a:lnTo>
                <a:lnTo>
                  <a:pt x="1001" y="583"/>
                </a:lnTo>
                <a:lnTo>
                  <a:pt x="583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7" y="582"/>
                </a:lnTo>
                <a:lnTo>
                  <a:pt x="1" y="583"/>
                </a:lnTo>
                <a:lnTo>
                  <a:pt x="0" y="417"/>
                </a:lnTo>
                <a:lnTo>
                  <a:pt x="418" y="417"/>
                </a:lnTo>
                <a:lnTo>
                  <a:pt x="417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Freeform: Shape 101"/>
          <p:cNvSpPr/>
          <p:nvPr/>
        </p:nvSpPr>
        <p:spPr>
          <a:xfrm rot="2746800">
            <a:off x="5757480" y="825480"/>
            <a:ext cx="360000" cy="360000"/>
          </a:xfrm>
          <a:custGeom>
            <a:avLst/>
            <a:gdLst/>
            <a:ahLst/>
            <a:cxnLst/>
            <a:rect l="0" t="0" r="r" b="b"/>
            <a:pathLst>
              <a:path w="1002" h="1002">
                <a:moveTo>
                  <a:pt x="416" y="1"/>
                </a:moveTo>
                <a:lnTo>
                  <a:pt x="583" y="0"/>
                </a:lnTo>
                <a:lnTo>
                  <a:pt x="583" y="418"/>
                </a:lnTo>
                <a:lnTo>
                  <a:pt x="1001" y="417"/>
                </a:lnTo>
                <a:lnTo>
                  <a:pt x="1001" y="583"/>
                </a:lnTo>
                <a:lnTo>
                  <a:pt x="582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7" y="583"/>
                </a:lnTo>
                <a:lnTo>
                  <a:pt x="0" y="584"/>
                </a:lnTo>
                <a:lnTo>
                  <a:pt x="0" y="417"/>
                </a:lnTo>
                <a:lnTo>
                  <a:pt x="417" y="417"/>
                </a:lnTo>
                <a:lnTo>
                  <a:pt x="416" y="1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Freeform: Shape 102"/>
          <p:cNvSpPr/>
          <p:nvPr/>
        </p:nvSpPr>
        <p:spPr>
          <a:xfrm rot="2746800">
            <a:off x="4965480" y="537480"/>
            <a:ext cx="360000" cy="360000"/>
          </a:xfrm>
          <a:custGeom>
            <a:avLst/>
            <a:gdLst/>
            <a:ahLst/>
            <a:cxnLst/>
            <a:rect l="0" t="0" r="r" b="b"/>
            <a:pathLst>
              <a:path w="1002" h="1002">
                <a:moveTo>
                  <a:pt x="416" y="0"/>
                </a:moveTo>
                <a:lnTo>
                  <a:pt x="582" y="0"/>
                </a:lnTo>
                <a:lnTo>
                  <a:pt x="582" y="417"/>
                </a:lnTo>
                <a:lnTo>
                  <a:pt x="1000" y="416"/>
                </a:lnTo>
                <a:lnTo>
                  <a:pt x="1001" y="582"/>
                </a:lnTo>
                <a:lnTo>
                  <a:pt x="582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6" y="582"/>
                </a:lnTo>
                <a:lnTo>
                  <a:pt x="0" y="583"/>
                </a:lnTo>
                <a:lnTo>
                  <a:pt x="0" y="417"/>
                </a:lnTo>
                <a:lnTo>
                  <a:pt x="417" y="417"/>
                </a:lnTo>
                <a:lnTo>
                  <a:pt x="416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Freeform: Shape 103"/>
          <p:cNvSpPr/>
          <p:nvPr/>
        </p:nvSpPr>
        <p:spPr>
          <a:xfrm rot="2746800">
            <a:off x="4538520" y="3962520"/>
            <a:ext cx="360000" cy="360000"/>
          </a:xfrm>
          <a:custGeom>
            <a:avLst/>
            <a:gdLst/>
            <a:ahLst/>
            <a:cxnLst/>
            <a:rect l="0" t="0" r="r" b="b"/>
            <a:pathLst>
              <a:path w="1001" h="1002">
                <a:moveTo>
                  <a:pt x="416" y="0"/>
                </a:moveTo>
                <a:lnTo>
                  <a:pt x="582" y="0"/>
                </a:lnTo>
                <a:lnTo>
                  <a:pt x="582" y="417"/>
                </a:lnTo>
                <a:lnTo>
                  <a:pt x="1000" y="416"/>
                </a:lnTo>
                <a:lnTo>
                  <a:pt x="1000" y="583"/>
                </a:lnTo>
                <a:lnTo>
                  <a:pt x="582" y="583"/>
                </a:lnTo>
                <a:lnTo>
                  <a:pt x="583" y="1001"/>
                </a:lnTo>
                <a:lnTo>
                  <a:pt x="416" y="1001"/>
                </a:lnTo>
                <a:lnTo>
                  <a:pt x="416" y="582"/>
                </a:lnTo>
                <a:lnTo>
                  <a:pt x="0" y="583"/>
                </a:lnTo>
                <a:lnTo>
                  <a:pt x="0" y="417"/>
                </a:lnTo>
                <a:lnTo>
                  <a:pt x="417" y="417"/>
                </a:lnTo>
                <a:lnTo>
                  <a:pt x="416" y="0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Freeform: Shape 104"/>
          <p:cNvSpPr/>
          <p:nvPr/>
        </p:nvSpPr>
        <p:spPr>
          <a:xfrm rot="2746800">
            <a:off x="5114520" y="3165480"/>
            <a:ext cx="360000" cy="360000"/>
          </a:xfrm>
          <a:custGeom>
            <a:avLst/>
            <a:gdLst/>
            <a:ahLst/>
            <a:cxnLst/>
            <a:rect l="0" t="0" r="r" b="b"/>
            <a:pathLst>
              <a:path w="1002" h="1002">
                <a:moveTo>
                  <a:pt x="416" y="1"/>
                </a:moveTo>
                <a:lnTo>
                  <a:pt x="582" y="0"/>
                </a:lnTo>
                <a:lnTo>
                  <a:pt x="582" y="418"/>
                </a:lnTo>
                <a:lnTo>
                  <a:pt x="1000" y="417"/>
                </a:lnTo>
                <a:lnTo>
                  <a:pt x="1001" y="583"/>
                </a:lnTo>
                <a:lnTo>
                  <a:pt x="582" y="583"/>
                </a:lnTo>
                <a:lnTo>
                  <a:pt x="583" y="1001"/>
                </a:lnTo>
                <a:lnTo>
                  <a:pt x="417" y="1001"/>
                </a:lnTo>
                <a:lnTo>
                  <a:pt x="416" y="583"/>
                </a:lnTo>
                <a:lnTo>
                  <a:pt x="0" y="584"/>
                </a:lnTo>
                <a:lnTo>
                  <a:pt x="0" y="417"/>
                </a:lnTo>
                <a:lnTo>
                  <a:pt x="417" y="417"/>
                </a:lnTo>
                <a:lnTo>
                  <a:pt x="416" y="1"/>
                </a:lnTo>
              </a:path>
            </a:pathLst>
          </a:custGeom>
          <a:solidFill>
            <a:srgbClr val="F10D0C"/>
          </a:solidFill>
          <a:ln w="0">
            <a:solidFill>
              <a:srgbClr val="F10D0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Picture 105"/>
          <p:cNvPicPr/>
          <p:nvPr/>
        </p:nvPicPr>
        <p:blipFill>
          <a:blip r:embed="rId4"/>
          <a:stretch/>
        </p:blipFill>
        <p:spPr>
          <a:xfrm>
            <a:off x="4140000" y="234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/>
        </p:blipFill>
        <p:spPr>
          <a:xfrm>
            <a:off x="3377520" y="234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/>
        </p:blipFill>
        <p:spPr>
          <a:xfrm>
            <a:off x="3960000" y="486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/>
        </p:blipFill>
        <p:spPr>
          <a:xfrm>
            <a:off x="3780720" y="2520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tretch/>
        </p:blipFill>
        <p:spPr>
          <a:xfrm>
            <a:off x="1800720" y="392292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10"/>
          <p:cNvPicPr/>
          <p:nvPr/>
        </p:nvPicPr>
        <p:blipFill>
          <a:blip r:embed="rId4"/>
          <a:stretch/>
        </p:blipFill>
        <p:spPr>
          <a:xfrm>
            <a:off x="1440000" y="356616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/>
        </p:blipFill>
        <p:spPr>
          <a:xfrm>
            <a:off x="5004000" y="5004000"/>
            <a:ext cx="179280" cy="18000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112"/>
          <p:cNvPicPr/>
          <p:nvPr/>
        </p:nvPicPr>
        <p:blipFill>
          <a:blip r:embed="rId4"/>
          <a:stretch/>
        </p:blipFill>
        <p:spPr>
          <a:xfrm>
            <a:off x="5473800" y="4680000"/>
            <a:ext cx="179280" cy="1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54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Chilanka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Sepulveda</dc:creator>
  <dc:description/>
  <cp:lastModifiedBy>Daniel Alberto Sepúlveda Estay</cp:lastModifiedBy>
  <cp:revision>16</cp:revision>
  <dcterms:created xsi:type="dcterms:W3CDTF">2021-04-07T11:32:08Z</dcterms:created>
  <dcterms:modified xsi:type="dcterms:W3CDTF">2021-06-29T10:32:07Z</dcterms:modified>
  <dc:language>en-GB</dc:language>
</cp:coreProperties>
</file>