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6e9eda6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6e9eda6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6e9eda6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6e9eda6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6e9eda6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6e9eda6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6e9eda6e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6e9eda6e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b6a4437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b6a4437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b6a4437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b6a4437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975" y="46375"/>
            <a:ext cx="4832049" cy="24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000" y="2571750"/>
            <a:ext cx="4831995" cy="2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400" y="2649450"/>
            <a:ext cx="4737200" cy="24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400" y="116550"/>
            <a:ext cx="4737200" cy="2407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826" y="123350"/>
            <a:ext cx="4680355" cy="237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1825" y="2618375"/>
            <a:ext cx="4680350" cy="237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262" y="116550"/>
            <a:ext cx="4831476" cy="24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250" y="2571750"/>
            <a:ext cx="4831500" cy="24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349" y="46625"/>
            <a:ext cx="4781300" cy="24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350" y="2571761"/>
            <a:ext cx="4781300" cy="2429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650" y="101700"/>
            <a:ext cx="4860707" cy="24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1624" y="2626150"/>
            <a:ext cx="4860751" cy="24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