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5" autoAdjust="0"/>
    <p:restoredTop sz="86935" autoAdjust="0"/>
  </p:normalViewPr>
  <p:slideViewPr>
    <p:cSldViewPr snapToGrid="0">
      <p:cViewPr varScale="1">
        <p:scale>
          <a:sx n="60" d="100"/>
          <a:sy n="60" d="100"/>
        </p:scale>
        <p:origin x="7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121B9-C226-473A-B9C7-F1B74EB7A2B5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946B0-E8D4-463C-AB52-C7D7961A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77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946B0-E8D4-463C-AB52-C7D7961A59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3AE0A3-D238-6CEA-14FD-6B3EF811B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FB47DA1-4647-F363-8FC0-44CF796AA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0D97CF7-2F56-FBFE-CBBE-30A5ABCD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A3FE-242D-4E75-BC3C-A28AB6AE321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8377795-BC65-752F-B6D0-FCDC8553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241FE9-1D0E-1D7E-A341-863D4C78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6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838917-D217-E5E0-6694-8B6CE7C0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B64269A-A5FB-881F-7D8F-65D9B117D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F9F41C-03E5-8D20-32F8-FD4D4A0C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A3FE-242D-4E75-BC3C-A28AB6AE321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2A5F2A4-46D6-8ABA-6277-C28B10C8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80E471-257A-5C64-AF78-76BE2A35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81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A91B7C7-0645-4C1C-DA64-AC90387A0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31C296B-D682-AD98-603B-4246F0F40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A36F7B3-2B38-E7EA-214C-4A9BEF2D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A3FE-242D-4E75-BC3C-A28AB6AE321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FF057CB-AD6E-4067-E839-5B78B9BA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661D1A7-7DF2-FEA4-91D5-0DDF3285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1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53FC69-F657-99AA-6C9C-479188AB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ACFCD6B-B569-BDF4-B712-653135BCE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57B6DCA-FB3B-1128-24C5-2C1CD192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A3FE-242D-4E75-BC3C-A28AB6AE321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B1F5B5-140A-683C-E6B0-50EBBE10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737D80-928B-7C88-7141-F78C1F9E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7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5E0FA9-44F7-4825-5C4F-C7F884D3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066FAEA-62A8-7003-13B2-3741D1045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47C2E0B-ACBA-5679-7BCA-3251CDBA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A3FE-242D-4E75-BC3C-A28AB6AE321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1799C0A-F6B7-12CF-96C7-7C77907F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B81BA5-0727-B7FE-14D6-7726C203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8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887CFF-CF8C-4996-3DFD-6C48A062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DB6EEF6-845B-80BA-84E2-2C613BEFC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49A52AA-948A-90C8-EE68-7B758AE50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631A362-9938-95BD-0930-8812A96D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A3FE-242D-4E75-BC3C-A28AB6AE321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836FCB9-5F6C-5E7F-1F9F-713ED66A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D9DFE4A-A6FE-1873-FCC4-705BFCD7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7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7C1381-2303-6076-BEB4-21FECCA4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E74CDDE-C511-43D0-0D36-56EA3AEAB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EA7C86E-4CEE-03E7-A5A4-DA2DF6C51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DF9D214-C58C-F441-6905-F243694F5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AA55953-0F00-24E5-1B4F-5F83153CE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3906FDB-896A-803B-F7E4-7DEB2EBF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A3FE-242D-4E75-BC3C-A28AB6AE321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758DF67-0ED9-377C-09F2-63DE52DD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8C355F7-8C23-A991-41AF-6DABEE79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5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82602A-2A97-CBBB-5335-2B9813CB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740B7E2-E5EE-EA44-6434-941605A4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A3FE-242D-4E75-BC3C-A28AB6AE321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5966489-601B-67DA-5F49-68F3D4DC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639F810-4F06-A4F4-FD1E-2333561D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3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0A858F0-CD59-95C5-C6C8-739FBF83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A3FE-242D-4E75-BC3C-A28AB6AE321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BCE4361-6937-D0A7-07D7-B3A95DED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FFA233C-5B7A-A72C-CED2-D492FCD5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F77724-C499-5929-57C3-32D4FA2A3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F710363-D7D3-825D-0F98-BF2979BB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1DBACEF-E63B-15AE-288C-2B9238550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1FA7309-85C2-B804-276D-87A9D3D0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A3FE-242D-4E75-BC3C-A28AB6AE321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8DEB55-0CF7-25C6-21FF-5417B254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A5DB3F6-079D-3D70-8F36-E1810533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0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39AF3CF-1C3D-F155-FC4A-D64D9DA1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2F46D74-F2D9-511A-F29B-2E3286441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0512234-83D8-BF9F-7297-5600AB40B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F02513-85E7-B8F1-9F2D-6C7141BA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A3FE-242D-4E75-BC3C-A28AB6AE321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E55814D-C9A6-BEEF-3C0F-AD18C5D7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1304F2E-F0FB-22D6-BCB9-860FE42D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1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D2632BA-C7D1-2043-1090-67EDE699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B2E0EAA-F38E-3C2A-594A-208C8488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983171A-EBD0-1942-0359-F254FD92B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FA3FE-242D-4E75-BC3C-A28AB6AE321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DA709AF-CB8A-C692-A129-5FE14AFDC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5DA3FD-4BB7-DE48-AE8D-90CA56CC1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9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59519EE-BE5A-7B2F-F1D6-C05B6CA39619}"/>
              </a:ext>
            </a:extLst>
          </p:cNvPr>
          <p:cNvSpPr/>
          <p:nvPr/>
        </p:nvSpPr>
        <p:spPr>
          <a:xfrm>
            <a:off x="6708889" y="2794923"/>
            <a:ext cx="4511322" cy="2039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B16A471B-6FFB-E5CF-212F-C799A60D6F28}"/>
              </a:ext>
            </a:extLst>
          </p:cNvPr>
          <p:cNvCxnSpPr>
            <a:cxnSpLocks/>
          </p:cNvCxnSpPr>
          <p:nvPr/>
        </p:nvCxnSpPr>
        <p:spPr>
          <a:xfrm flipH="1">
            <a:off x="6708889" y="5039038"/>
            <a:ext cx="4581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952044D-F459-952B-2559-B0910F709E26}"/>
              </a:ext>
            </a:extLst>
          </p:cNvPr>
          <p:cNvSpPr txBox="1"/>
          <p:nvPr/>
        </p:nvSpPr>
        <p:spPr>
          <a:xfrm>
            <a:off x="2714527" y="1523569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u="sng" dirty="0"/>
              <a:t>윗면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51BAA45-42F8-F3F7-68AC-0F9244258E18}"/>
              </a:ext>
            </a:extLst>
          </p:cNvPr>
          <p:cNvSpPr/>
          <p:nvPr/>
        </p:nvSpPr>
        <p:spPr>
          <a:xfrm>
            <a:off x="1258911" y="2132434"/>
            <a:ext cx="4503307" cy="270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73006AB1-B638-8A4E-8E92-5E4ABC72AF98}"/>
              </a:ext>
            </a:extLst>
          </p:cNvPr>
          <p:cNvCxnSpPr>
            <a:cxnSpLocks/>
          </p:cNvCxnSpPr>
          <p:nvPr/>
        </p:nvCxnSpPr>
        <p:spPr>
          <a:xfrm flipH="1">
            <a:off x="1295401" y="5039038"/>
            <a:ext cx="4466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7AA5A91-A457-250A-4D5A-3DCE11C3498A}"/>
              </a:ext>
            </a:extLst>
          </p:cNvPr>
          <p:cNvCxnSpPr>
            <a:cxnSpLocks/>
          </p:cNvCxnSpPr>
          <p:nvPr/>
        </p:nvCxnSpPr>
        <p:spPr>
          <a:xfrm>
            <a:off x="1048351" y="2132434"/>
            <a:ext cx="0" cy="27989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97BAB5B-7EF8-376E-6F86-DF12460372ED}"/>
              </a:ext>
            </a:extLst>
          </p:cNvPr>
          <p:cNvSpPr txBox="1"/>
          <p:nvPr/>
        </p:nvSpPr>
        <p:spPr>
          <a:xfrm>
            <a:off x="2714527" y="5190652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180mm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77E72AF-E055-75F2-DD55-968D502E932E}"/>
              </a:ext>
            </a:extLst>
          </p:cNvPr>
          <p:cNvSpPr txBox="1"/>
          <p:nvPr/>
        </p:nvSpPr>
        <p:spPr>
          <a:xfrm rot="10800000">
            <a:off x="586686" y="3222675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 smtClean="0"/>
              <a:t>100mm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C0566E2-C105-4062-3598-CDBBCE162901}"/>
              </a:ext>
            </a:extLst>
          </p:cNvPr>
          <p:cNvSpPr txBox="1"/>
          <p:nvPr/>
        </p:nvSpPr>
        <p:spPr>
          <a:xfrm>
            <a:off x="8604076" y="5190652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180mm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0FBCF0B-3E31-D751-5975-5AAE1D812EA6}"/>
              </a:ext>
            </a:extLst>
          </p:cNvPr>
          <p:cNvSpPr/>
          <p:nvPr/>
        </p:nvSpPr>
        <p:spPr>
          <a:xfrm>
            <a:off x="11148462" y="6387151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5C8C81B-E2B0-C18C-4D90-46C119DBA159}"/>
              </a:ext>
            </a:extLst>
          </p:cNvPr>
          <p:cNvSpPr txBox="1"/>
          <p:nvPr/>
        </p:nvSpPr>
        <p:spPr>
          <a:xfrm>
            <a:off x="11290432" y="6387151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경첩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F957CE32-FFA8-AD97-5C89-A3B75532D0BD}"/>
              </a:ext>
            </a:extLst>
          </p:cNvPr>
          <p:cNvCxnSpPr>
            <a:cxnSpLocks/>
          </p:cNvCxnSpPr>
          <p:nvPr/>
        </p:nvCxnSpPr>
        <p:spPr>
          <a:xfrm>
            <a:off x="6498329" y="2794923"/>
            <a:ext cx="0" cy="2039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CA0D370-8E3B-BD76-F27E-90C2AC0241FC}"/>
              </a:ext>
            </a:extLst>
          </p:cNvPr>
          <p:cNvSpPr txBox="1"/>
          <p:nvPr/>
        </p:nvSpPr>
        <p:spPr>
          <a:xfrm rot="10800000">
            <a:off x="6013325" y="3376678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 smtClean="0"/>
              <a:t>100mm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3F89605-FF2E-BAC6-0E77-A8B1283F5973}"/>
              </a:ext>
            </a:extLst>
          </p:cNvPr>
          <p:cNvSpPr txBox="1"/>
          <p:nvPr/>
        </p:nvSpPr>
        <p:spPr>
          <a:xfrm>
            <a:off x="354016" y="185622"/>
            <a:ext cx="31924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 smtClean="0"/>
              <a:t>Projection </a:t>
            </a:r>
            <a:r>
              <a:rPr lang="en-US" altLang="ko-KR" sz="2500" u="sng" dirty="0"/>
              <a:t>plane</a:t>
            </a:r>
            <a:endParaRPr lang="ko-KR" altLang="en-US" sz="2500" u="sng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4BDF6800-4B1A-581F-F0DE-C94283471891}"/>
              </a:ext>
            </a:extLst>
          </p:cNvPr>
          <p:cNvSpPr/>
          <p:nvPr/>
        </p:nvSpPr>
        <p:spPr>
          <a:xfrm>
            <a:off x="10803021" y="3741019"/>
            <a:ext cx="142290" cy="1473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F5714C90-8441-77E4-DCEE-8DCE6AF4F29D}"/>
              </a:ext>
            </a:extLst>
          </p:cNvPr>
          <p:cNvSpPr/>
          <p:nvPr/>
        </p:nvSpPr>
        <p:spPr>
          <a:xfrm>
            <a:off x="6708889" y="3068672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6D1EE015-F16E-9324-C64D-761F946B779E}"/>
              </a:ext>
            </a:extLst>
          </p:cNvPr>
          <p:cNvSpPr/>
          <p:nvPr/>
        </p:nvSpPr>
        <p:spPr>
          <a:xfrm>
            <a:off x="6715023" y="4218801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B9FB02B-CEAE-B746-296D-1D960A04878A}"/>
              </a:ext>
            </a:extLst>
          </p:cNvPr>
          <p:cNvSpPr txBox="1"/>
          <p:nvPr/>
        </p:nvSpPr>
        <p:spPr>
          <a:xfrm>
            <a:off x="8227285" y="1953325"/>
            <a:ext cx="183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u="sng" dirty="0" smtClean="0"/>
              <a:t>앞</a:t>
            </a:r>
            <a:r>
              <a:rPr lang="ko-KR" altLang="en-US" sz="2500" u="sng" dirty="0"/>
              <a:t>면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3521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9B7FF5B-4194-0FF1-DAA4-79A65680E164}"/>
              </a:ext>
            </a:extLst>
          </p:cNvPr>
          <p:cNvSpPr/>
          <p:nvPr/>
        </p:nvSpPr>
        <p:spPr>
          <a:xfrm>
            <a:off x="1077381" y="1764143"/>
            <a:ext cx="4175103" cy="36931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B08BE6-01E3-A000-F280-B0FEAD22FFB8}"/>
              </a:ext>
            </a:extLst>
          </p:cNvPr>
          <p:cNvSpPr txBox="1"/>
          <p:nvPr/>
        </p:nvSpPr>
        <p:spPr>
          <a:xfrm>
            <a:off x="2469179" y="1004049"/>
            <a:ext cx="183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u="sng" dirty="0"/>
              <a:t>옆면</a:t>
            </a:r>
            <a:r>
              <a:rPr lang="en-US" altLang="ko-KR" sz="2500" dirty="0"/>
              <a:t> (</a:t>
            </a:r>
            <a:r>
              <a:rPr lang="ko-KR" altLang="en-US" sz="2500" dirty="0"/>
              <a:t>왼</a:t>
            </a:r>
            <a:r>
              <a:rPr lang="en-US" altLang="ko-KR" sz="2500" dirty="0"/>
              <a:t>)</a:t>
            </a:r>
            <a:endParaRPr lang="ko-KR" altLang="en-US" sz="2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CD9BD6E-6B0C-208E-36DD-08E6E2F91118}"/>
              </a:ext>
            </a:extLst>
          </p:cNvPr>
          <p:cNvSpPr txBox="1"/>
          <p:nvPr/>
        </p:nvSpPr>
        <p:spPr>
          <a:xfrm>
            <a:off x="2639781" y="2172347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0mm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592DC726-456A-FDA1-71A1-BBE6EB0B793D}"/>
              </a:ext>
            </a:extLst>
          </p:cNvPr>
          <p:cNvCxnSpPr>
            <a:cxnSpLocks/>
          </p:cNvCxnSpPr>
          <p:nvPr/>
        </p:nvCxnSpPr>
        <p:spPr>
          <a:xfrm flipH="1">
            <a:off x="985212" y="5635761"/>
            <a:ext cx="42672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77722241-F285-0FC2-F658-C93753444803}"/>
              </a:ext>
            </a:extLst>
          </p:cNvPr>
          <p:cNvCxnSpPr>
            <a:cxnSpLocks/>
          </p:cNvCxnSpPr>
          <p:nvPr/>
        </p:nvCxnSpPr>
        <p:spPr>
          <a:xfrm>
            <a:off x="10827183" y="1838580"/>
            <a:ext cx="0" cy="3647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EEEAE7E-0BBF-ADF4-7CFF-591BA169605F}"/>
              </a:ext>
            </a:extLst>
          </p:cNvPr>
          <p:cNvSpPr txBox="1"/>
          <p:nvPr/>
        </p:nvSpPr>
        <p:spPr>
          <a:xfrm rot="10800000">
            <a:off x="405923" y="3315553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 smtClean="0"/>
              <a:t>100mm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FAA7BF9-D0E8-40CE-208E-808FB584D828}"/>
              </a:ext>
            </a:extLst>
          </p:cNvPr>
          <p:cNvSpPr txBox="1"/>
          <p:nvPr/>
        </p:nvSpPr>
        <p:spPr>
          <a:xfrm>
            <a:off x="2714177" y="5820427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100mm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7E4A42-CDE8-8A5C-83DC-003207E38D3F}"/>
              </a:ext>
            </a:extLst>
          </p:cNvPr>
          <p:cNvSpPr txBox="1"/>
          <p:nvPr/>
        </p:nvSpPr>
        <p:spPr>
          <a:xfrm>
            <a:off x="7860893" y="1004049"/>
            <a:ext cx="183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u="sng" dirty="0"/>
              <a:t>옆면</a:t>
            </a:r>
            <a:r>
              <a:rPr lang="en-US" altLang="ko-KR" sz="2500" dirty="0"/>
              <a:t> (</a:t>
            </a:r>
            <a:r>
              <a:rPr lang="ko-KR" altLang="en-US" sz="2500" dirty="0"/>
              <a:t>오</a:t>
            </a:r>
            <a:r>
              <a:rPr lang="en-US" altLang="ko-KR" sz="2500" dirty="0"/>
              <a:t>)</a:t>
            </a:r>
            <a:endParaRPr lang="ko-KR" altLang="en-US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947E931-374A-7766-6A49-A8D955D2C624}"/>
              </a:ext>
            </a:extLst>
          </p:cNvPr>
          <p:cNvSpPr txBox="1"/>
          <p:nvPr/>
        </p:nvSpPr>
        <p:spPr>
          <a:xfrm>
            <a:off x="4223997" y="4526875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6mm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E9C8C857-5FF7-EC4F-3A52-AE6435540EC3}"/>
              </a:ext>
            </a:extLst>
          </p:cNvPr>
          <p:cNvCxnSpPr>
            <a:cxnSpLocks/>
          </p:cNvCxnSpPr>
          <p:nvPr/>
        </p:nvCxnSpPr>
        <p:spPr>
          <a:xfrm>
            <a:off x="2248459" y="2627622"/>
            <a:ext cx="18329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50531" y="2722026"/>
            <a:ext cx="1832946" cy="1777360"/>
            <a:chOff x="2262502" y="2589279"/>
            <a:chExt cx="1063438" cy="1031188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FE887887-BD50-3DE8-0D1E-2CB5E0161012}"/>
                </a:ext>
              </a:extLst>
            </p:cNvPr>
            <p:cNvSpPr/>
            <p:nvPr/>
          </p:nvSpPr>
          <p:spPr>
            <a:xfrm>
              <a:off x="2262502" y="2589279"/>
              <a:ext cx="1063438" cy="1031188"/>
            </a:xfrm>
            <a:prstGeom prst="ellipse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Picture 2" descr="Fan Vector Art, Icons, and Graphics for Free Download">
              <a:extLst>
                <a:ext uri="{FF2B5EF4-FFF2-40B4-BE49-F238E27FC236}">
                  <a16:creationId xmlns:a16="http://schemas.microsoft.com/office/drawing/2014/main" xmlns="" id="{C09FA3A8-E8B1-1744-8A0B-919B264624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8500" y1="35000" x2="38500" y2="35000"/>
                          <a14:foregroundMark x1="50500" y1="27500" x2="50500" y2="27500"/>
                          <a14:foregroundMark x1="53000" y1="39500" x2="53000" y2="39500"/>
                          <a14:foregroundMark x1="60500" y1="39000" x2="60500" y2="39000"/>
                          <a14:foregroundMark x1="49000" y1="51500" x2="49000" y2="51500"/>
                          <a14:backgroundMark x1="55000" y1="13500" x2="55000" y2="13500"/>
                          <a14:backgroundMark x1="47500" y1="13000" x2="47500" y2="13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89" t="17556" r="25778" b="33333"/>
            <a:stretch/>
          </p:blipFill>
          <p:spPr bwMode="auto">
            <a:xfrm>
              <a:off x="2354044" y="2710070"/>
              <a:ext cx="880354" cy="876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77722241-F285-0FC2-F658-C93753444803}"/>
              </a:ext>
            </a:extLst>
          </p:cNvPr>
          <p:cNvCxnSpPr>
            <a:cxnSpLocks/>
          </p:cNvCxnSpPr>
          <p:nvPr/>
        </p:nvCxnSpPr>
        <p:spPr>
          <a:xfrm>
            <a:off x="3179396" y="4564918"/>
            <a:ext cx="0" cy="853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EEEAE7E-0BBF-ADF4-7CFF-591BA169605F}"/>
              </a:ext>
            </a:extLst>
          </p:cNvPr>
          <p:cNvSpPr txBox="1"/>
          <p:nvPr/>
        </p:nvSpPr>
        <p:spPr>
          <a:xfrm rot="10800000">
            <a:off x="3195662" y="4507401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 smtClean="0"/>
              <a:t>25</a:t>
            </a:r>
            <a:r>
              <a:rPr lang="en-US" altLang="ko-KR" dirty="0" smtClean="0"/>
              <a:t>mm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8ADF32C5-CC61-89B9-8524-548417C9DE35}"/>
              </a:ext>
            </a:extLst>
          </p:cNvPr>
          <p:cNvSpPr/>
          <p:nvPr/>
        </p:nvSpPr>
        <p:spPr>
          <a:xfrm>
            <a:off x="4617213" y="4978183"/>
            <a:ext cx="283608" cy="27500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B5B56599-0A01-28F5-A9FD-B87A2E160396}"/>
              </a:ext>
            </a:extLst>
          </p:cNvPr>
          <p:cNvCxnSpPr>
            <a:cxnSpLocks/>
          </p:cNvCxnSpPr>
          <p:nvPr/>
        </p:nvCxnSpPr>
        <p:spPr>
          <a:xfrm>
            <a:off x="4596923" y="4890032"/>
            <a:ext cx="3241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79B7FF5B-4194-0FF1-DAA4-79A65680E164}"/>
              </a:ext>
            </a:extLst>
          </p:cNvPr>
          <p:cNvSpPr/>
          <p:nvPr/>
        </p:nvSpPr>
        <p:spPr>
          <a:xfrm>
            <a:off x="6469096" y="1764143"/>
            <a:ext cx="4174096" cy="36931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8ADF32C5-CC61-89B9-8524-548417C9DE35}"/>
              </a:ext>
            </a:extLst>
          </p:cNvPr>
          <p:cNvSpPr/>
          <p:nvPr/>
        </p:nvSpPr>
        <p:spPr>
          <a:xfrm>
            <a:off x="9952654" y="4869838"/>
            <a:ext cx="395342" cy="383352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947E931-374A-7766-6A49-A8D955D2C624}"/>
              </a:ext>
            </a:extLst>
          </p:cNvPr>
          <p:cNvSpPr txBox="1"/>
          <p:nvPr/>
        </p:nvSpPr>
        <p:spPr>
          <a:xfrm>
            <a:off x="9603661" y="4380252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10mm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B5B56599-0A01-28F5-A9FD-B87A2E160396}"/>
              </a:ext>
            </a:extLst>
          </p:cNvPr>
          <p:cNvCxnSpPr>
            <a:cxnSpLocks/>
          </p:cNvCxnSpPr>
          <p:nvPr/>
        </p:nvCxnSpPr>
        <p:spPr>
          <a:xfrm>
            <a:off x="9920762" y="4775308"/>
            <a:ext cx="4650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7722241-F285-0FC2-F658-C93753444803}"/>
              </a:ext>
            </a:extLst>
          </p:cNvPr>
          <p:cNvCxnSpPr>
            <a:cxnSpLocks/>
          </p:cNvCxnSpPr>
          <p:nvPr/>
        </p:nvCxnSpPr>
        <p:spPr>
          <a:xfrm>
            <a:off x="909380" y="1809296"/>
            <a:ext cx="0" cy="3647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EEEAE7E-0BBF-ADF4-7CFF-591BA169605F}"/>
              </a:ext>
            </a:extLst>
          </p:cNvPr>
          <p:cNvSpPr txBox="1"/>
          <p:nvPr/>
        </p:nvSpPr>
        <p:spPr>
          <a:xfrm>
            <a:off x="11011175" y="3315552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 smtClean="0"/>
              <a:t>100mm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592DC726-456A-FDA1-71A1-BBE6EB0B793D}"/>
              </a:ext>
            </a:extLst>
          </p:cNvPr>
          <p:cNvCxnSpPr>
            <a:cxnSpLocks/>
          </p:cNvCxnSpPr>
          <p:nvPr/>
        </p:nvCxnSpPr>
        <p:spPr>
          <a:xfrm flipH="1">
            <a:off x="6445593" y="5635761"/>
            <a:ext cx="41975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3FAA7BF9-D0E8-40CE-208E-808FB584D828}"/>
              </a:ext>
            </a:extLst>
          </p:cNvPr>
          <p:cNvSpPr txBox="1"/>
          <p:nvPr/>
        </p:nvSpPr>
        <p:spPr>
          <a:xfrm>
            <a:off x="8174558" y="5820427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100mm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7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7856</TotalTime>
  <Words>26</Words>
  <Application>Microsoft Office PowerPoint</Application>
  <PresentationFormat>와이드스크린</PresentationFormat>
  <Paragraphs>19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이솔파</dc:creator>
  <cp:lastModifiedBy>Yunseo Jeong</cp:lastModifiedBy>
  <cp:revision>45</cp:revision>
  <cp:lastPrinted>2023-11-23T06:14:35Z</cp:lastPrinted>
  <dcterms:created xsi:type="dcterms:W3CDTF">2023-09-12T06:46:44Z</dcterms:created>
  <dcterms:modified xsi:type="dcterms:W3CDTF">2024-02-14T07:41:23Z</dcterms:modified>
</cp:coreProperties>
</file>