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57" r:id="rId5"/>
    <p:sldId id="261" r:id="rId6"/>
    <p:sldId id="265" r:id="rId7"/>
    <p:sldId id="264" r:id="rId8"/>
    <p:sldId id="262" r:id="rId9"/>
    <p:sldId id="263" r:id="rId10"/>
    <p:sldId id="270" r:id="rId11"/>
    <p:sldId id="271" r:id="rId12"/>
    <p:sldId id="272" r:id="rId13"/>
    <p:sldId id="266" r:id="rId14"/>
    <p:sldId id="268" r:id="rId15"/>
    <p:sldId id="269" r:id="rId16"/>
    <p:sldId id="273" r:id="rId17"/>
    <p:sldId id="274" r:id="rId18"/>
    <p:sldId id="276" r:id="rId19"/>
    <p:sldId id="277" r:id="rId20"/>
    <p:sldId id="278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5" autoAdjust="0"/>
    <p:restoredTop sz="86935" autoAdjust="0"/>
  </p:normalViewPr>
  <p:slideViewPr>
    <p:cSldViewPr snapToGrid="0">
      <p:cViewPr>
        <p:scale>
          <a:sx n="125" d="100"/>
          <a:sy n="125" d="100"/>
        </p:scale>
        <p:origin x="13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121B9-C226-473A-B9C7-F1B74EB7A2B5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946B0-E8D4-463C-AB52-C7D7961A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7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8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6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0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22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전원 공급 </a:t>
            </a:r>
            <a:r>
              <a:rPr lang="en-US" altLang="ko-KR" dirty="0"/>
              <a:t>/ </a:t>
            </a:r>
            <a:r>
              <a:rPr lang="ko-KR" altLang="en-US" dirty="0"/>
              <a:t>신호 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9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전원 공급 </a:t>
            </a:r>
            <a:r>
              <a:rPr lang="en-US" altLang="ko-KR" dirty="0"/>
              <a:t>/ </a:t>
            </a:r>
            <a:r>
              <a:rPr lang="ko-KR" altLang="en-US" dirty="0"/>
              <a:t>신호 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4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전원 공급 </a:t>
            </a:r>
            <a:r>
              <a:rPr lang="en-US" altLang="ko-KR" dirty="0"/>
              <a:t>/ </a:t>
            </a:r>
            <a:r>
              <a:rPr lang="ko-KR" altLang="en-US" dirty="0"/>
              <a:t>신호 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7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2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946B0-E8D4-463C-AB52-C7D7961A59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1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AE0A3-D238-6CEA-14FD-6B3EF811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B47DA1-4647-F363-8FC0-44CF796A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97CF7-2F56-FBFE-CBBE-30A5ABCD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77795-BC65-752F-B6D0-FCDC8553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41FE9-1D0E-1D7E-A341-863D4C78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38917-D217-E5E0-6694-8B6CE7C0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4269A-A5FB-881F-7D8F-65D9B117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9F41C-03E5-8D20-32F8-FD4D4A0C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5F2A4-46D6-8ABA-6277-C28B10C8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0E471-257A-5C64-AF78-76BE2A35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1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91B7C7-0645-4C1C-DA64-AC90387A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C296B-D682-AD98-603B-4246F0F4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6F7B3-2B38-E7EA-214C-4A9BEF2D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057CB-AD6E-4067-E839-5B78B9B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1D1A7-7DF2-FEA4-91D5-0DDF3285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1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FC69-F657-99AA-6C9C-479188AB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CD6B-B569-BDF4-B712-653135BC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B6DCA-FB3B-1128-24C5-2C1CD192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1F5B5-140A-683C-E6B0-50EBBE1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37D80-928B-7C88-7141-F78C1F9E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0FA9-44F7-4825-5C4F-C7F884D3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6FAEA-62A8-7003-13B2-3741D104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C2E0B-ACBA-5679-7BCA-3251CDBA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99C0A-F6B7-12CF-96C7-7C77907F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81BA5-0727-B7FE-14D6-7726C203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87CFF-CF8C-4996-3DFD-6C48A062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6EEF6-845B-80BA-84E2-2C613BEFC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A52AA-948A-90C8-EE68-7B758AE5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1A362-9938-95BD-0930-8812A96D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6FCB9-5F6C-5E7F-1F9F-713ED66A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DFE4A-A6FE-1873-FCC4-705BFCD7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C1381-2303-6076-BEB4-21FECCA4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4CDDE-C511-43D0-0D36-56EA3AEA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A7C86E-4CEE-03E7-A5A4-DA2DF6C5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9D214-C58C-F441-6905-F243694F5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55953-0F00-24E5-1B4F-5F83153CE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906FDB-896A-803B-F7E4-7DEB2EBF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58DF67-0ED9-377C-09F2-63DE52DD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355F7-8C23-A991-41AF-6DABEE79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2602A-2A97-CBBB-5335-2B9813CB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40B7E2-E5EE-EA44-6434-941605A4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966489-601B-67DA-5F49-68F3D4DC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9F810-4F06-A4F4-FD1E-2333561D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A858F0-CD59-95C5-C6C8-739FBF83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E4361-6937-D0A7-07D7-B3A95DED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A233C-5B7A-A72C-CED2-D492FCD5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77724-C499-5929-57C3-32D4FA2A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10363-D7D3-825D-0F98-BF2979BB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BACEF-E63B-15AE-288C-2B9238550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A7309-85C2-B804-276D-87A9D3D0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DEB55-0CF7-25C6-21FF-5417B25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DB3F6-079D-3D70-8F36-E1810533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0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F3CF-1C3D-F155-FC4A-D64D9DA1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F46D74-F2D9-511A-F29B-2E328644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12234-83D8-BF9F-7297-5600AB40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02513-85E7-B8F1-9F2D-6C7141B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5814D-C9A6-BEEF-3C0F-AD18C5D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04F2E-F0FB-22D6-BCB9-860FE42D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1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632BA-C7D1-2043-1090-67EDE699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E0EAA-F38E-3C2A-594A-208C8488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3171A-EBD0-1942-0359-F254FD92B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A3FE-242D-4E75-BC3C-A28AB6AE321F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09AF-CB8A-C692-A129-5FE14AFDC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DA3FD-4BB7-DE48-AE8D-90CA56CC1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1400-CBBF-4263-B994-67A814168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9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519EE-BE5A-7B2F-F1D6-C05B6CA39619}"/>
              </a:ext>
            </a:extLst>
          </p:cNvPr>
          <p:cNvSpPr/>
          <p:nvPr/>
        </p:nvSpPr>
        <p:spPr>
          <a:xfrm>
            <a:off x="4936156" y="1876926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A8EE7A-30A0-56BB-558B-19C4BB08DF99}"/>
              </a:ext>
            </a:extLst>
          </p:cNvPr>
          <p:cNvSpPr/>
          <p:nvPr/>
        </p:nvSpPr>
        <p:spPr>
          <a:xfrm>
            <a:off x="8598569" y="1876926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D7A9-BEEC-EF28-E7FA-38197489F030}"/>
              </a:ext>
            </a:extLst>
          </p:cNvPr>
          <p:cNvSpPr txBox="1"/>
          <p:nvPr/>
        </p:nvSpPr>
        <p:spPr>
          <a:xfrm>
            <a:off x="5648427" y="981777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08BE6-01E3-A000-F280-B0FEAD22FFB8}"/>
              </a:ext>
            </a:extLst>
          </p:cNvPr>
          <p:cNvSpPr txBox="1"/>
          <p:nvPr/>
        </p:nvSpPr>
        <p:spPr>
          <a:xfrm>
            <a:off x="9315650" y="981777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Side</a:t>
            </a:r>
            <a:endParaRPr lang="ko-KR" altLang="en-US" sz="2500" u="sng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6A471B-6FFB-E5CF-212F-C799A60D6F28}"/>
              </a:ext>
            </a:extLst>
          </p:cNvPr>
          <p:cNvCxnSpPr>
            <a:cxnSpLocks/>
          </p:cNvCxnSpPr>
          <p:nvPr/>
        </p:nvCxnSpPr>
        <p:spPr>
          <a:xfrm flipH="1">
            <a:off x="4936156" y="5727033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212752-573D-73A7-5260-FCD496A3EC5D}"/>
              </a:ext>
            </a:extLst>
          </p:cNvPr>
          <p:cNvCxnSpPr>
            <a:cxnSpLocks/>
          </p:cNvCxnSpPr>
          <p:nvPr/>
        </p:nvCxnSpPr>
        <p:spPr>
          <a:xfrm>
            <a:off x="8333873" y="1876926"/>
            <a:ext cx="0" cy="3647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9D77DB-CBB4-EC4F-2065-31EE9722C4CC}"/>
              </a:ext>
            </a:extLst>
          </p:cNvPr>
          <p:cNvCxnSpPr>
            <a:cxnSpLocks/>
          </p:cNvCxnSpPr>
          <p:nvPr/>
        </p:nvCxnSpPr>
        <p:spPr>
          <a:xfrm flipH="1">
            <a:off x="8598569" y="5727033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52044D-F459-952B-2559-B0910F709E26}"/>
              </a:ext>
            </a:extLst>
          </p:cNvPr>
          <p:cNvSpPr txBox="1"/>
          <p:nvPr/>
        </p:nvSpPr>
        <p:spPr>
          <a:xfrm>
            <a:off x="2012485" y="981777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Top</a:t>
            </a:r>
            <a:endParaRPr lang="ko-KR" altLang="en-US" sz="25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BAA45-42F8-F3F7-68AC-0F9244258E18}"/>
              </a:ext>
            </a:extLst>
          </p:cNvPr>
          <p:cNvSpPr/>
          <p:nvPr/>
        </p:nvSpPr>
        <p:spPr>
          <a:xfrm>
            <a:off x="1302622" y="2430379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1302622" y="5215290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AA5A91-A457-250A-4D5A-3DCE11C3498A}"/>
              </a:ext>
            </a:extLst>
          </p:cNvPr>
          <p:cNvCxnSpPr>
            <a:cxnSpLocks/>
          </p:cNvCxnSpPr>
          <p:nvPr/>
        </p:nvCxnSpPr>
        <p:spPr>
          <a:xfrm>
            <a:off x="1048351" y="2430379"/>
            <a:ext cx="0" cy="2500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7BAB5B-7EF8-376E-6F86-DF12460372ED}"/>
              </a:ext>
            </a:extLst>
          </p:cNvPr>
          <p:cNvSpPr txBox="1"/>
          <p:nvPr/>
        </p:nvSpPr>
        <p:spPr>
          <a:xfrm>
            <a:off x="2093698" y="527446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250mm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E72AF-E055-75F2-DD55-968D502E932E}"/>
              </a:ext>
            </a:extLst>
          </p:cNvPr>
          <p:cNvSpPr txBox="1"/>
          <p:nvPr/>
        </p:nvSpPr>
        <p:spPr>
          <a:xfrm rot="10800000">
            <a:off x="586686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250mm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52598F-0DA6-70E1-D93B-B7B94F380B13}"/>
              </a:ext>
            </a:extLst>
          </p:cNvPr>
          <p:cNvSpPr txBox="1"/>
          <p:nvPr/>
        </p:nvSpPr>
        <p:spPr>
          <a:xfrm>
            <a:off x="9396864" y="575832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250mm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566E2-C105-4062-3598-CDBBCE162901}"/>
              </a:ext>
            </a:extLst>
          </p:cNvPr>
          <p:cNvSpPr txBox="1"/>
          <p:nvPr/>
        </p:nvSpPr>
        <p:spPr>
          <a:xfrm>
            <a:off x="5729641" y="575832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250mm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BA9AA1-99B2-8CE6-B002-0588AAACADA2}"/>
              </a:ext>
            </a:extLst>
          </p:cNvPr>
          <p:cNvCxnSpPr/>
          <p:nvPr/>
        </p:nvCxnSpPr>
        <p:spPr>
          <a:xfrm>
            <a:off x="4936156" y="3429000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A5595B-7234-1912-ED71-1C352DA56C30}"/>
              </a:ext>
            </a:extLst>
          </p:cNvPr>
          <p:cNvSpPr/>
          <p:nvPr/>
        </p:nvSpPr>
        <p:spPr>
          <a:xfrm>
            <a:off x="4909925" y="207326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5C5190F-BFD4-BB7D-3385-FAEFF6B8F3A1}"/>
              </a:ext>
            </a:extLst>
          </p:cNvPr>
          <p:cNvSpPr/>
          <p:nvPr/>
        </p:nvSpPr>
        <p:spPr>
          <a:xfrm>
            <a:off x="7245018" y="2577440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8295FC-C94A-BD5E-136C-29FF51A2A947}"/>
              </a:ext>
            </a:extLst>
          </p:cNvPr>
          <p:cNvCxnSpPr/>
          <p:nvPr/>
        </p:nvCxnSpPr>
        <p:spPr>
          <a:xfrm>
            <a:off x="8598567" y="3415030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57CE32-FFA8-AD97-5C89-A3B75532D0BD}"/>
              </a:ext>
            </a:extLst>
          </p:cNvPr>
          <p:cNvCxnSpPr>
            <a:cxnSpLocks/>
          </p:cNvCxnSpPr>
          <p:nvPr/>
        </p:nvCxnSpPr>
        <p:spPr>
          <a:xfrm>
            <a:off x="4706219" y="1876926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18D6C-C07A-AF5E-ADA1-1C2561D74989}"/>
              </a:ext>
            </a:extLst>
          </p:cNvPr>
          <p:cNvCxnSpPr>
            <a:cxnSpLocks/>
          </p:cNvCxnSpPr>
          <p:nvPr/>
        </p:nvCxnSpPr>
        <p:spPr>
          <a:xfrm flipH="1">
            <a:off x="4706219" y="3429000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A0D370-8E3B-BD76-F27E-90C2AC0241FC}"/>
              </a:ext>
            </a:extLst>
          </p:cNvPr>
          <p:cNvSpPr txBox="1"/>
          <p:nvPr/>
        </p:nvSpPr>
        <p:spPr>
          <a:xfrm rot="10800000">
            <a:off x="4274728" y="219959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18768-69C5-3865-94A9-E0FB79157472}"/>
              </a:ext>
            </a:extLst>
          </p:cNvPr>
          <p:cNvSpPr txBox="1"/>
          <p:nvPr/>
        </p:nvSpPr>
        <p:spPr>
          <a:xfrm rot="10800000">
            <a:off x="4255239" y="3974869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150mm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F496C9-94A3-81C2-E56A-88478BC50833}"/>
              </a:ext>
            </a:extLst>
          </p:cNvPr>
          <p:cNvSpPr txBox="1"/>
          <p:nvPr/>
        </p:nvSpPr>
        <p:spPr>
          <a:xfrm rot="10800000">
            <a:off x="7895370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270mm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49620" y="229583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V1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2ECE76-8CEE-1BD1-482D-2DAC88C97107}"/>
              </a:ext>
            </a:extLst>
          </p:cNvPr>
          <p:cNvSpPr/>
          <p:nvPr/>
        </p:nvSpPr>
        <p:spPr>
          <a:xfrm>
            <a:off x="4909926" y="282362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DF6800-4B1A-581F-F0DE-C94283471891}"/>
              </a:ext>
            </a:extLst>
          </p:cNvPr>
          <p:cNvSpPr/>
          <p:nvPr/>
        </p:nvSpPr>
        <p:spPr>
          <a:xfrm>
            <a:off x="7245018" y="4408004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C2632D-A6B1-2389-6BA1-8BEB49F8B722}"/>
              </a:ext>
            </a:extLst>
          </p:cNvPr>
          <p:cNvSpPr txBox="1"/>
          <p:nvPr/>
        </p:nvSpPr>
        <p:spPr>
          <a:xfrm>
            <a:off x="6776548" y="467077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ABF8BC-9A2C-F67F-D767-542D4B572793}"/>
              </a:ext>
            </a:extLst>
          </p:cNvPr>
          <p:cNvSpPr txBox="1"/>
          <p:nvPr/>
        </p:nvSpPr>
        <p:spPr>
          <a:xfrm>
            <a:off x="6774283" y="285334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714C90-8441-77E4-DCEE-8DCE6AF4F29D}"/>
              </a:ext>
            </a:extLst>
          </p:cNvPr>
          <p:cNvSpPr/>
          <p:nvPr/>
        </p:nvSpPr>
        <p:spPr>
          <a:xfrm>
            <a:off x="4917694" y="393334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1EE015-F16E-9324-C64D-761F946B779E}"/>
              </a:ext>
            </a:extLst>
          </p:cNvPr>
          <p:cNvSpPr/>
          <p:nvPr/>
        </p:nvSpPr>
        <p:spPr>
          <a:xfrm>
            <a:off x="4908276" y="472912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F644848-D1D2-197A-6B28-D9CED75E8F0D}"/>
              </a:ext>
            </a:extLst>
          </p:cNvPr>
          <p:cNvSpPr/>
          <p:nvPr/>
        </p:nvSpPr>
        <p:spPr>
          <a:xfrm>
            <a:off x="10690762" y="4864203"/>
            <a:ext cx="397232" cy="3760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DE99745-5338-7C79-9DFE-613FFA684754}"/>
              </a:ext>
            </a:extLst>
          </p:cNvPr>
          <p:cNvCxnSpPr>
            <a:cxnSpLocks/>
          </p:cNvCxnSpPr>
          <p:nvPr/>
        </p:nvCxnSpPr>
        <p:spPr>
          <a:xfrm flipV="1">
            <a:off x="10601614" y="4855283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FB6728F-B57D-4E0D-EA91-094718C92BE1}"/>
              </a:ext>
            </a:extLst>
          </p:cNvPr>
          <p:cNvSpPr/>
          <p:nvPr/>
        </p:nvSpPr>
        <p:spPr>
          <a:xfrm>
            <a:off x="10690762" y="2905127"/>
            <a:ext cx="397232" cy="3760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FBC488-2A83-CB30-C08C-988FF2C25F43}"/>
              </a:ext>
            </a:extLst>
          </p:cNvPr>
          <p:cNvSpPr/>
          <p:nvPr/>
        </p:nvSpPr>
        <p:spPr>
          <a:xfrm>
            <a:off x="9455259" y="2170978"/>
            <a:ext cx="986386" cy="9564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BF872-F03A-F2B7-BE5B-CD7BE278FB4B}"/>
              </a:ext>
            </a:extLst>
          </p:cNvPr>
          <p:cNvSpPr txBox="1"/>
          <p:nvPr/>
        </p:nvSpPr>
        <p:spPr>
          <a:xfrm rot="16200000">
            <a:off x="8523414" y="254675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50mm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252AB6-1322-AA3E-E66F-DC023E34A189}"/>
              </a:ext>
            </a:extLst>
          </p:cNvPr>
          <p:cNvCxnSpPr>
            <a:cxnSpLocks/>
          </p:cNvCxnSpPr>
          <p:nvPr/>
        </p:nvCxnSpPr>
        <p:spPr>
          <a:xfrm flipV="1">
            <a:off x="9315650" y="2152749"/>
            <a:ext cx="0" cy="956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Fan Vector Art, Icons, and Graphics for Free Download">
            <a:extLst>
              <a:ext uri="{FF2B5EF4-FFF2-40B4-BE49-F238E27FC236}">
                <a16:creationId xmlns:a16="http://schemas.microsoft.com/office/drawing/2014/main" id="{C09FA3A8-E8B1-1744-8A0B-919B26462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500" y1="35000" x2="38500" y2="35000"/>
                        <a14:foregroundMark x1="50500" y1="27500" x2="50500" y2="27500"/>
                        <a14:foregroundMark x1="53000" y1="39500" x2="53000" y2="39500"/>
                        <a14:foregroundMark x1="60500" y1="39000" x2="60500" y2="39000"/>
                        <a14:foregroundMark x1="49000" y1="51500" x2="49000" y2="51500"/>
                        <a14:backgroundMark x1="55000" y1="13500" x2="55000" y2="13500"/>
                        <a14:backgroundMark x1="47500" y1="13000" x2="475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7556" r="25778" b="33333"/>
          <a:stretch/>
        </p:blipFill>
        <p:spPr bwMode="auto">
          <a:xfrm>
            <a:off x="9501055" y="2261492"/>
            <a:ext cx="880354" cy="8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C372A-F630-31D4-74AF-51C81287A2CF}"/>
              </a:ext>
            </a:extLst>
          </p:cNvPr>
          <p:cNvSpPr txBox="1"/>
          <p:nvPr/>
        </p:nvSpPr>
        <p:spPr>
          <a:xfrm rot="16200000">
            <a:off x="9829732" y="489959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18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13C39D-6C47-09C1-A434-17A7F2163BE7}"/>
              </a:ext>
            </a:extLst>
          </p:cNvPr>
          <p:cNvSpPr/>
          <p:nvPr/>
        </p:nvSpPr>
        <p:spPr>
          <a:xfrm>
            <a:off x="2257814" y="2003941"/>
            <a:ext cx="2346556" cy="332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2DB56-0D53-7FE1-35C9-7EBE0A8CC74B}"/>
              </a:ext>
            </a:extLst>
          </p:cNvPr>
          <p:cNvSpPr txBox="1"/>
          <p:nvPr/>
        </p:nvSpPr>
        <p:spPr>
          <a:xfrm>
            <a:off x="2869110" y="1108631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Top</a:t>
            </a:r>
            <a:endParaRPr lang="ko-KR" altLang="en-US" sz="2500" u="sng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C19CC-AB2C-C8C8-CBED-7A37A95C0CA7}"/>
              </a:ext>
            </a:extLst>
          </p:cNvPr>
          <p:cNvSpPr/>
          <p:nvPr/>
        </p:nvSpPr>
        <p:spPr>
          <a:xfrm>
            <a:off x="2257814" y="2244267"/>
            <a:ext cx="2346556" cy="2369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41A75C-D8BC-A44C-24C9-0E5B9A3F1DBB}"/>
              </a:ext>
            </a:extLst>
          </p:cNvPr>
          <p:cNvCxnSpPr>
            <a:cxnSpLocks/>
          </p:cNvCxnSpPr>
          <p:nvPr/>
        </p:nvCxnSpPr>
        <p:spPr>
          <a:xfrm flipH="1">
            <a:off x="2302548" y="4507805"/>
            <a:ext cx="2211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E4E446-571D-82A1-249E-A37AA373D417}"/>
              </a:ext>
            </a:extLst>
          </p:cNvPr>
          <p:cNvSpPr txBox="1"/>
          <p:nvPr/>
        </p:nvSpPr>
        <p:spPr>
          <a:xfrm>
            <a:off x="2869110" y="415000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220mm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BD34C-7F9A-8407-0418-6208311CAD4F}"/>
              </a:ext>
            </a:extLst>
          </p:cNvPr>
          <p:cNvSpPr txBox="1"/>
          <p:nvPr/>
        </p:nvSpPr>
        <p:spPr>
          <a:xfrm>
            <a:off x="8306549" y="1108631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463DB9-6157-5624-FF7F-D5C5AB120FEA}"/>
              </a:ext>
            </a:extLst>
          </p:cNvPr>
          <p:cNvSpPr/>
          <p:nvPr/>
        </p:nvSpPr>
        <p:spPr>
          <a:xfrm>
            <a:off x="7520928" y="3064135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5E30F1-4293-D7AF-EAA3-E500E26F5702}"/>
              </a:ext>
            </a:extLst>
          </p:cNvPr>
          <p:cNvSpPr/>
          <p:nvPr/>
        </p:nvSpPr>
        <p:spPr>
          <a:xfrm>
            <a:off x="7521066" y="1833631"/>
            <a:ext cx="2661383" cy="125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F3E1A78-1156-C279-4CCC-4F014293020B}"/>
              </a:ext>
            </a:extLst>
          </p:cNvPr>
          <p:cNvSpPr/>
          <p:nvPr/>
        </p:nvSpPr>
        <p:spPr>
          <a:xfrm>
            <a:off x="4250011" y="3364399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EFA145-AB1D-A713-640D-18E31A0CB818}"/>
              </a:ext>
            </a:extLst>
          </p:cNvPr>
          <p:cNvSpPr/>
          <p:nvPr/>
        </p:nvSpPr>
        <p:spPr>
          <a:xfrm>
            <a:off x="2243079" y="3364399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8BE98-E543-EBB6-4168-A734D405E074}"/>
              </a:ext>
            </a:extLst>
          </p:cNvPr>
          <p:cNvSpPr/>
          <p:nvPr/>
        </p:nvSpPr>
        <p:spPr>
          <a:xfrm>
            <a:off x="9721304" y="4036962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1C8623-28B3-9D71-6609-A9C2B6F85993}"/>
              </a:ext>
            </a:extLst>
          </p:cNvPr>
          <p:cNvSpPr/>
          <p:nvPr/>
        </p:nvSpPr>
        <p:spPr>
          <a:xfrm>
            <a:off x="7497547" y="3869804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61F009-B9A0-8815-74BC-215CAC19A619}"/>
              </a:ext>
            </a:extLst>
          </p:cNvPr>
          <p:cNvCxnSpPr>
            <a:cxnSpLocks/>
          </p:cNvCxnSpPr>
          <p:nvPr/>
        </p:nvCxnSpPr>
        <p:spPr>
          <a:xfrm flipH="1">
            <a:off x="7540600" y="5782607"/>
            <a:ext cx="2641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85D11-B5DA-0FA5-06C7-BA5A43B3F11B}"/>
              </a:ext>
            </a:extLst>
          </p:cNvPr>
          <p:cNvSpPr txBox="1"/>
          <p:nvPr/>
        </p:nvSpPr>
        <p:spPr>
          <a:xfrm>
            <a:off x="8360960" y="582784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220mm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EE2598-9A4D-F084-7F62-B3F00AECE5DA}"/>
              </a:ext>
            </a:extLst>
          </p:cNvPr>
          <p:cNvCxnSpPr>
            <a:cxnSpLocks/>
          </p:cNvCxnSpPr>
          <p:nvPr/>
        </p:nvCxnSpPr>
        <p:spPr>
          <a:xfrm flipV="1">
            <a:off x="7651067" y="3160750"/>
            <a:ext cx="5957" cy="2386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35E710-68C8-8BC4-1CC8-06F821352EE7}"/>
              </a:ext>
            </a:extLst>
          </p:cNvPr>
          <p:cNvSpPr txBox="1"/>
          <p:nvPr/>
        </p:nvSpPr>
        <p:spPr>
          <a:xfrm rot="16200000">
            <a:off x="7925427" y="3930406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E6C5C1-AE42-A659-14DF-6A7677B42470}"/>
              </a:ext>
            </a:extLst>
          </p:cNvPr>
          <p:cNvCxnSpPr>
            <a:cxnSpLocks/>
          </p:cNvCxnSpPr>
          <p:nvPr/>
        </p:nvCxnSpPr>
        <p:spPr>
          <a:xfrm flipV="1">
            <a:off x="7651067" y="1930267"/>
            <a:ext cx="0" cy="108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583417-283D-91F4-77C5-D8E0977F0009}"/>
              </a:ext>
            </a:extLst>
          </p:cNvPr>
          <p:cNvSpPr txBox="1"/>
          <p:nvPr/>
        </p:nvSpPr>
        <p:spPr>
          <a:xfrm rot="16200000">
            <a:off x="7871450" y="1996863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100mm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4811B-C7B1-736D-EBC1-222A5F569878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F2111-BF17-0827-7861-A1C4F117D4C8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32CEFB-73C2-3CBB-9AB3-895E88DDD920}"/>
              </a:ext>
            </a:extLst>
          </p:cNvPr>
          <p:cNvCxnSpPr>
            <a:cxnSpLocks/>
          </p:cNvCxnSpPr>
          <p:nvPr/>
        </p:nvCxnSpPr>
        <p:spPr>
          <a:xfrm flipV="1">
            <a:off x="4710132" y="2338666"/>
            <a:ext cx="4756" cy="2180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5A26A-7993-DC77-4CF3-806B086BB3A9}"/>
              </a:ext>
            </a:extLst>
          </p:cNvPr>
          <p:cNvSpPr txBox="1"/>
          <p:nvPr/>
        </p:nvSpPr>
        <p:spPr>
          <a:xfrm>
            <a:off x="4710132" y="3033466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194mm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A74779-0BAE-3E5E-4CDF-FC6B62937B44}"/>
              </a:ext>
            </a:extLst>
          </p:cNvPr>
          <p:cNvCxnSpPr>
            <a:cxnSpLocks/>
          </p:cNvCxnSpPr>
          <p:nvPr/>
        </p:nvCxnSpPr>
        <p:spPr>
          <a:xfrm flipV="1">
            <a:off x="4714888" y="4681061"/>
            <a:ext cx="0" cy="65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502922-0795-5284-C4D0-01DA9515CEBB}"/>
              </a:ext>
            </a:extLst>
          </p:cNvPr>
          <p:cNvSpPr txBox="1"/>
          <p:nvPr/>
        </p:nvSpPr>
        <p:spPr>
          <a:xfrm>
            <a:off x="4741719" y="451933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102mm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710505-C0BD-711D-D034-718136E5B4C7}"/>
              </a:ext>
            </a:extLst>
          </p:cNvPr>
          <p:cNvCxnSpPr>
            <a:cxnSpLocks/>
          </p:cNvCxnSpPr>
          <p:nvPr/>
        </p:nvCxnSpPr>
        <p:spPr>
          <a:xfrm flipH="1" flipV="1">
            <a:off x="4705527" y="2003941"/>
            <a:ext cx="1485" cy="334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84E1C0-4B2E-8A8C-B63C-5AF606677AF3}"/>
              </a:ext>
            </a:extLst>
          </p:cNvPr>
          <p:cNvSpPr txBox="1"/>
          <p:nvPr/>
        </p:nvSpPr>
        <p:spPr>
          <a:xfrm>
            <a:off x="4754375" y="1693066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26mm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3F85C-C81B-F85A-7FC2-02AF1D27928B}"/>
              </a:ext>
            </a:extLst>
          </p:cNvPr>
          <p:cNvSpPr txBox="1"/>
          <p:nvPr/>
        </p:nvSpPr>
        <p:spPr>
          <a:xfrm>
            <a:off x="349620" y="229583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V3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5D12CA-3FDC-CD28-725F-FF2CD698C779}"/>
              </a:ext>
            </a:extLst>
          </p:cNvPr>
          <p:cNvSpPr/>
          <p:nvPr/>
        </p:nvSpPr>
        <p:spPr>
          <a:xfrm>
            <a:off x="2257814" y="4613732"/>
            <a:ext cx="2346555" cy="71833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A196FD-7415-00B0-370C-B5FBCCB599A2}"/>
              </a:ext>
            </a:extLst>
          </p:cNvPr>
          <p:cNvCxnSpPr/>
          <p:nvPr/>
        </p:nvCxnSpPr>
        <p:spPr>
          <a:xfrm flipV="1">
            <a:off x="7525024" y="4997570"/>
            <a:ext cx="2661905" cy="89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7F6A81-A019-F429-7360-4839652BDCA4}"/>
              </a:ext>
            </a:extLst>
          </p:cNvPr>
          <p:cNvCxnSpPr>
            <a:cxnSpLocks/>
          </p:cNvCxnSpPr>
          <p:nvPr/>
        </p:nvCxnSpPr>
        <p:spPr>
          <a:xfrm flipV="1">
            <a:off x="7780376" y="5006565"/>
            <a:ext cx="0" cy="540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C40D1C-C07F-F019-2E6B-BB3539EEA6FE}"/>
              </a:ext>
            </a:extLst>
          </p:cNvPr>
          <p:cNvSpPr txBox="1"/>
          <p:nvPr/>
        </p:nvSpPr>
        <p:spPr>
          <a:xfrm rot="16200000">
            <a:off x="8023162" y="479849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72mm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0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9BD34C-7F9A-8407-0418-6208311CAD4F}"/>
              </a:ext>
            </a:extLst>
          </p:cNvPr>
          <p:cNvSpPr txBox="1"/>
          <p:nvPr/>
        </p:nvSpPr>
        <p:spPr>
          <a:xfrm>
            <a:off x="8306549" y="1108631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Back</a:t>
            </a:r>
            <a:endParaRPr lang="ko-KR" altLang="en-US" sz="2500" u="sng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463DB9-6157-5624-FF7F-D5C5AB120FEA}"/>
              </a:ext>
            </a:extLst>
          </p:cNvPr>
          <p:cNvSpPr/>
          <p:nvPr/>
        </p:nvSpPr>
        <p:spPr>
          <a:xfrm>
            <a:off x="7520928" y="3064135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5E30F1-4293-D7AF-EAA3-E500E26F5702}"/>
              </a:ext>
            </a:extLst>
          </p:cNvPr>
          <p:cNvSpPr/>
          <p:nvPr/>
        </p:nvSpPr>
        <p:spPr>
          <a:xfrm>
            <a:off x="7521066" y="1833631"/>
            <a:ext cx="2661383" cy="125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61F009-B9A0-8815-74BC-215CAC19A619}"/>
              </a:ext>
            </a:extLst>
          </p:cNvPr>
          <p:cNvCxnSpPr>
            <a:cxnSpLocks/>
          </p:cNvCxnSpPr>
          <p:nvPr/>
        </p:nvCxnSpPr>
        <p:spPr>
          <a:xfrm flipH="1">
            <a:off x="7540600" y="5782607"/>
            <a:ext cx="2641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85D11-B5DA-0FA5-06C7-BA5A43B3F11B}"/>
              </a:ext>
            </a:extLst>
          </p:cNvPr>
          <p:cNvSpPr txBox="1"/>
          <p:nvPr/>
        </p:nvSpPr>
        <p:spPr>
          <a:xfrm>
            <a:off x="8360960" y="582784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220mm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EE2598-9A4D-F084-7F62-B3F00AECE5DA}"/>
              </a:ext>
            </a:extLst>
          </p:cNvPr>
          <p:cNvCxnSpPr>
            <a:cxnSpLocks/>
          </p:cNvCxnSpPr>
          <p:nvPr/>
        </p:nvCxnSpPr>
        <p:spPr>
          <a:xfrm flipV="1">
            <a:off x="7652406" y="3160750"/>
            <a:ext cx="0" cy="1665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35E710-68C8-8BC4-1CC8-06F821352EE7}"/>
              </a:ext>
            </a:extLst>
          </p:cNvPr>
          <p:cNvSpPr txBox="1"/>
          <p:nvPr/>
        </p:nvSpPr>
        <p:spPr>
          <a:xfrm rot="16200000">
            <a:off x="7936770" y="358414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48mm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E6C5C1-AE42-A659-14DF-6A7677B42470}"/>
              </a:ext>
            </a:extLst>
          </p:cNvPr>
          <p:cNvCxnSpPr>
            <a:cxnSpLocks/>
          </p:cNvCxnSpPr>
          <p:nvPr/>
        </p:nvCxnSpPr>
        <p:spPr>
          <a:xfrm flipV="1">
            <a:off x="7651067" y="1930267"/>
            <a:ext cx="0" cy="108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583417-283D-91F4-77C5-D8E0977F0009}"/>
              </a:ext>
            </a:extLst>
          </p:cNvPr>
          <p:cNvSpPr txBox="1"/>
          <p:nvPr/>
        </p:nvSpPr>
        <p:spPr>
          <a:xfrm rot="16200000">
            <a:off x="7871450" y="1996863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90mm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4811B-C7B1-736D-EBC1-222A5F569878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F2111-BF17-0827-7861-A1C4F117D4C8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89644-D511-55DA-7479-589A33CFB242}"/>
              </a:ext>
            </a:extLst>
          </p:cNvPr>
          <p:cNvSpPr txBox="1"/>
          <p:nvPr/>
        </p:nvSpPr>
        <p:spPr>
          <a:xfrm>
            <a:off x="2869110" y="1062597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Side</a:t>
            </a:r>
            <a:endParaRPr lang="ko-KR" altLang="en-US" sz="2500" u="sng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2BC860-A323-74B9-5481-EFB6DC082CA1}"/>
              </a:ext>
            </a:extLst>
          </p:cNvPr>
          <p:cNvSpPr/>
          <p:nvPr/>
        </p:nvSpPr>
        <p:spPr>
          <a:xfrm>
            <a:off x="1489648" y="3121401"/>
            <a:ext cx="4045527" cy="25207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67D1E6-0090-B9B5-7EE2-FDA158AEB4AE}"/>
              </a:ext>
            </a:extLst>
          </p:cNvPr>
          <p:cNvSpPr/>
          <p:nvPr/>
        </p:nvSpPr>
        <p:spPr>
          <a:xfrm>
            <a:off x="2004933" y="1870577"/>
            <a:ext cx="2661383" cy="125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70F624-12E1-BEAF-5D97-DE820BB5AFDC}"/>
              </a:ext>
            </a:extLst>
          </p:cNvPr>
          <p:cNvCxnSpPr>
            <a:cxnSpLocks/>
          </p:cNvCxnSpPr>
          <p:nvPr/>
        </p:nvCxnSpPr>
        <p:spPr>
          <a:xfrm flipH="1">
            <a:off x="1554304" y="5819553"/>
            <a:ext cx="3980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96313F-7AA6-8F62-E36C-1A1144FD273D}"/>
              </a:ext>
            </a:extLst>
          </p:cNvPr>
          <p:cNvSpPr txBox="1"/>
          <p:nvPr/>
        </p:nvSpPr>
        <p:spPr>
          <a:xfrm>
            <a:off x="2972796" y="5812293"/>
            <a:ext cx="1079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340mm</a:t>
            </a:r>
            <a:endParaRPr lang="ko-KR" altLang="en-US" sz="15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F505FB-50D2-C397-8C84-0DA3D04D8EE1}"/>
              </a:ext>
            </a:extLst>
          </p:cNvPr>
          <p:cNvCxnSpPr>
            <a:cxnSpLocks/>
          </p:cNvCxnSpPr>
          <p:nvPr/>
        </p:nvCxnSpPr>
        <p:spPr>
          <a:xfrm flipV="1">
            <a:off x="1398302" y="3084455"/>
            <a:ext cx="0" cy="255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612674-37F3-7F60-1BAB-9BFB5CAD43F0}"/>
              </a:ext>
            </a:extLst>
          </p:cNvPr>
          <p:cNvSpPr txBox="1"/>
          <p:nvPr/>
        </p:nvSpPr>
        <p:spPr>
          <a:xfrm rot="10800000">
            <a:off x="1005393" y="3903537"/>
            <a:ext cx="415498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500" dirty="0"/>
              <a:t>200mm</a:t>
            </a:r>
            <a:endParaRPr lang="ko-KR" altLang="en-US" sz="15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FDEE28D-55ED-B372-BEAC-D83B91D1B31D}"/>
              </a:ext>
            </a:extLst>
          </p:cNvPr>
          <p:cNvCxnSpPr>
            <a:cxnSpLocks/>
          </p:cNvCxnSpPr>
          <p:nvPr/>
        </p:nvCxnSpPr>
        <p:spPr>
          <a:xfrm flipV="1">
            <a:off x="1894789" y="1914209"/>
            <a:ext cx="0" cy="108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49B89D-D28D-566E-0293-DCF3889F965E}"/>
              </a:ext>
            </a:extLst>
          </p:cNvPr>
          <p:cNvSpPr txBox="1"/>
          <p:nvPr/>
        </p:nvSpPr>
        <p:spPr>
          <a:xfrm rot="10800000">
            <a:off x="1518294" y="2033809"/>
            <a:ext cx="415498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500" dirty="0"/>
              <a:t>100mm</a:t>
            </a:r>
            <a:endParaRPr lang="ko-KR" altLang="en-US" sz="15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B6FC91-F82E-3A60-9527-FCF0E3EA73D5}"/>
              </a:ext>
            </a:extLst>
          </p:cNvPr>
          <p:cNvCxnSpPr>
            <a:cxnSpLocks/>
          </p:cNvCxnSpPr>
          <p:nvPr/>
        </p:nvCxnSpPr>
        <p:spPr>
          <a:xfrm flipH="1" flipV="1">
            <a:off x="1511309" y="3200809"/>
            <a:ext cx="46329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0CF698-5595-890E-5B2C-0F8CC3DB2319}"/>
              </a:ext>
            </a:extLst>
          </p:cNvPr>
          <p:cNvSpPr txBox="1"/>
          <p:nvPr/>
        </p:nvSpPr>
        <p:spPr>
          <a:xfrm rot="16200000">
            <a:off x="1649550" y="2913346"/>
            <a:ext cx="415498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500" dirty="0"/>
              <a:t>26mm</a:t>
            </a:r>
            <a:endParaRPr lang="ko-KR" altLang="en-US" sz="1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4256F7-09EB-80BA-BD95-0A8801AD0252}"/>
              </a:ext>
            </a:extLst>
          </p:cNvPr>
          <p:cNvSpPr txBox="1"/>
          <p:nvPr/>
        </p:nvSpPr>
        <p:spPr>
          <a:xfrm rot="16200000">
            <a:off x="4870850" y="2913346"/>
            <a:ext cx="415498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500" dirty="0"/>
              <a:t>102mm</a:t>
            </a:r>
            <a:endParaRPr lang="ko-KR" altLang="en-US" sz="15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0BBF69-98E7-52A6-926A-BA1772BE9BDC}"/>
              </a:ext>
            </a:extLst>
          </p:cNvPr>
          <p:cNvCxnSpPr>
            <a:cxnSpLocks/>
          </p:cNvCxnSpPr>
          <p:nvPr/>
        </p:nvCxnSpPr>
        <p:spPr>
          <a:xfrm flipH="1" flipV="1">
            <a:off x="4675588" y="3204719"/>
            <a:ext cx="808581" cy="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482E8D31-19E0-4479-2B97-BC3EF5C99F86}"/>
              </a:ext>
            </a:extLst>
          </p:cNvPr>
          <p:cNvSpPr/>
          <p:nvPr/>
        </p:nvSpPr>
        <p:spPr>
          <a:xfrm>
            <a:off x="3006281" y="2073563"/>
            <a:ext cx="741922" cy="744549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2" descr="Fan Vector Art, Icons, and Graphics for Free Download">
            <a:extLst>
              <a:ext uri="{FF2B5EF4-FFF2-40B4-BE49-F238E27FC236}">
                <a16:creationId xmlns:a16="http://schemas.microsoft.com/office/drawing/2014/main" id="{75C5BD0F-04C6-69CD-E6CD-D37C67883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500" y1="35000" x2="38500" y2="35000"/>
                        <a14:foregroundMark x1="50500" y1="27500" x2="50500" y2="27500"/>
                        <a14:foregroundMark x1="53000" y1="39500" x2="53000" y2="39500"/>
                        <a14:foregroundMark x1="60500" y1="39000" x2="60500" y2="39000"/>
                        <a14:foregroundMark x1="49000" y1="51500" x2="49000" y2="51500"/>
                        <a14:backgroundMark x1="55000" y1="13500" x2="55000" y2="13500"/>
                        <a14:backgroundMark x1="47500" y1="13000" x2="475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7556" r="25778" b="33333"/>
          <a:stretch/>
        </p:blipFill>
        <p:spPr bwMode="auto">
          <a:xfrm>
            <a:off x="3031932" y="2138299"/>
            <a:ext cx="685295" cy="6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7700A06-AB04-D782-795F-7153118E1B33}"/>
              </a:ext>
            </a:extLst>
          </p:cNvPr>
          <p:cNvSpPr txBox="1"/>
          <p:nvPr/>
        </p:nvSpPr>
        <p:spPr>
          <a:xfrm rot="16200000">
            <a:off x="2140755" y="2318736"/>
            <a:ext cx="10792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40mm</a:t>
            </a:r>
            <a:endParaRPr lang="ko-KR" altLang="en-US" sz="15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1C648EC-A313-E621-422E-2898F25848E4}"/>
              </a:ext>
            </a:extLst>
          </p:cNvPr>
          <p:cNvCxnSpPr>
            <a:cxnSpLocks/>
          </p:cNvCxnSpPr>
          <p:nvPr/>
        </p:nvCxnSpPr>
        <p:spPr>
          <a:xfrm flipH="1" flipV="1">
            <a:off x="2869110" y="2099098"/>
            <a:ext cx="524" cy="718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9914E20-48E7-6DBD-8F6C-E4201A91F24D}"/>
              </a:ext>
            </a:extLst>
          </p:cNvPr>
          <p:cNvSpPr/>
          <p:nvPr/>
        </p:nvSpPr>
        <p:spPr>
          <a:xfrm>
            <a:off x="7520790" y="4885189"/>
            <a:ext cx="2661382" cy="71833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B54F028-B968-05F5-0692-C41F8E7DEE63}"/>
              </a:ext>
            </a:extLst>
          </p:cNvPr>
          <p:cNvCxnSpPr>
            <a:cxnSpLocks/>
          </p:cNvCxnSpPr>
          <p:nvPr/>
        </p:nvCxnSpPr>
        <p:spPr>
          <a:xfrm flipV="1">
            <a:off x="7651067" y="4912073"/>
            <a:ext cx="0" cy="638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2E3F93-E660-1069-1E3B-EA7AE2BDC0D6}"/>
              </a:ext>
            </a:extLst>
          </p:cNvPr>
          <p:cNvSpPr txBox="1"/>
          <p:nvPr/>
        </p:nvSpPr>
        <p:spPr>
          <a:xfrm rot="16200000">
            <a:off x="7871387" y="479290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72mm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3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7E9668-4B38-2222-A795-11CD95AD05CA}"/>
              </a:ext>
            </a:extLst>
          </p:cNvPr>
          <p:cNvSpPr/>
          <p:nvPr/>
        </p:nvSpPr>
        <p:spPr>
          <a:xfrm>
            <a:off x="2256650" y="2392050"/>
            <a:ext cx="2745812" cy="26235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188073-8CBD-D051-5249-4CBC2A5518AC}"/>
              </a:ext>
            </a:extLst>
          </p:cNvPr>
          <p:cNvCxnSpPr>
            <a:cxnSpLocks/>
          </p:cNvCxnSpPr>
          <p:nvPr/>
        </p:nvCxnSpPr>
        <p:spPr>
          <a:xfrm flipH="1">
            <a:off x="2282535" y="5180445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E85E25-7F19-05A3-4866-6C2CB2B59935}"/>
              </a:ext>
            </a:extLst>
          </p:cNvPr>
          <p:cNvSpPr txBox="1"/>
          <p:nvPr/>
        </p:nvSpPr>
        <p:spPr>
          <a:xfrm>
            <a:off x="3076020" y="521174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220mm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2A60B9-48D7-269D-9FA2-86D82FEED30B}"/>
              </a:ext>
            </a:extLst>
          </p:cNvPr>
          <p:cNvCxnSpPr>
            <a:cxnSpLocks/>
          </p:cNvCxnSpPr>
          <p:nvPr/>
        </p:nvCxnSpPr>
        <p:spPr>
          <a:xfrm flipV="1">
            <a:off x="2120681" y="2392050"/>
            <a:ext cx="0" cy="2637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BBAE6E-1246-5D0A-7B80-57E5FDD0C07A}"/>
              </a:ext>
            </a:extLst>
          </p:cNvPr>
          <p:cNvSpPr txBox="1"/>
          <p:nvPr/>
        </p:nvSpPr>
        <p:spPr>
          <a:xfrm rot="5400000">
            <a:off x="1366600" y="367415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194mm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0D2C4B-A542-3FCE-6DF1-22B6AFAFB6B3}"/>
              </a:ext>
            </a:extLst>
          </p:cNvPr>
          <p:cNvSpPr/>
          <p:nvPr/>
        </p:nvSpPr>
        <p:spPr>
          <a:xfrm>
            <a:off x="2575247" y="4568252"/>
            <a:ext cx="335729" cy="351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FF01A3-37DC-5601-3119-54B1B81BA050}"/>
              </a:ext>
            </a:extLst>
          </p:cNvPr>
          <p:cNvCxnSpPr>
            <a:cxnSpLocks/>
          </p:cNvCxnSpPr>
          <p:nvPr/>
        </p:nvCxnSpPr>
        <p:spPr>
          <a:xfrm rot="5400000" flipV="1">
            <a:off x="2743111" y="4189223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010070-486D-B476-2742-099723195D2A}"/>
              </a:ext>
            </a:extLst>
          </p:cNvPr>
          <p:cNvSpPr txBox="1"/>
          <p:nvPr/>
        </p:nvSpPr>
        <p:spPr>
          <a:xfrm>
            <a:off x="2197129" y="401896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6mm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DB87B-9343-85B8-9B42-6B00738216B2}"/>
              </a:ext>
            </a:extLst>
          </p:cNvPr>
          <p:cNvCxnSpPr/>
          <p:nvPr/>
        </p:nvCxnSpPr>
        <p:spPr>
          <a:xfrm flipH="1">
            <a:off x="5334000" y="3084455"/>
            <a:ext cx="2186928" cy="39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614FDB-C41F-23B3-118E-5A1E3E429468}"/>
              </a:ext>
            </a:extLst>
          </p:cNvPr>
          <p:cNvSpPr txBox="1"/>
          <p:nvPr/>
        </p:nvSpPr>
        <p:spPr>
          <a:xfrm>
            <a:off x="8306549" y="1108631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Back</a:t>
            </a:r>
            <a:endParaRPr lang="ko-KR" altLang="en-US" sz="2500" u="sng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B6EC70-3EAE-502A-2C3F-939A0CAC5383}"/>
              </a:ext>
            </a:extLst>
          </p:cNvPr>
          <p:cNvSpPr/>
          <p:nvPr/>
        </p:nvSpPr>
        <p:spPr>
          <a:xfrm>
            <a:off x="7520928" y="3064135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B975FB-8C0C-7880-682F-A1D7A3BB956A}"/>
              </a:ext>
            </a:extLst>
          </p:cNvPr>
          <p:cNvSpPr/>
          <p:nvPr/>
        </p:nvSpPr>
        <p:spPr>
          <a:xfrm>
            <a:off x="7521066" y="1833631"/>
            <a:ext cx="2661383" cy="125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B3131A-E7CA-C37A-35F4-4DB2BFFD1066}"/>
              </a:ext>
            </a:extLst>
          </p:cNvPr>
          <p:cNvCxnSpPr>
            <a:cxnSpLocks/>
          </p:cNvCxnSpPr>
          <p:nvPr/>
        </p:nvCxnSpPr>
        <p:spPr>
          <a:xfrm flipH="1">
            <a:off x="7540600" y="5782607"/>
            <a:ext cx="2641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425189-745D-4DE1-15BC-91A9A637391A}"/>
              </a:ext>
            </a:extLst>
          </p:cNvPr>
          <p:cNvSpPr txBox="1"/>
          <p:nvPr/>
        </p:nvSpPr>
        <p:spPr>
          <a:xfrm>
            <a:off x="8360960" y="582784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220mm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F09EBFE-383A-7B57-E035-D66EAEA5D209}"/>
              </a:ext>
            </a:extLst>
          </p:cNvPr>
          <p:cNvCxnSpPr>
            <a:cxnSpLocks/>
          </p:cNvCxnSpPr>
          <p:nvPr/>
        </p:nvCxnSpPr>
        <p:spPr>
          <a:xfrm flipV="1">
            <a:off x="7652406" y="3160750"/>
            <a:ext cx="0" cy="1665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C64FCC9-C7DD-C64F-9652-D188EA8103F9}"/>
              </a:ext>
            </a:extLst>
          </p:cNvPr>
          <p:cNvSpPr txBox="1"/>
          <p:nvPr/>
        </p:nvSpPr>
        <p:spPr>
          <a:xfrm rot="16200000">
            <a:off x="7936770" y="358414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48mm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8485C5-3346-F058-D083-86995A6C2E6F}"/>
              </a:ext>
            </a:extLst>
          </p:cNvPr>
          <p:cNvCxnSpPr>
            <a:cxnSpLocks/>
          </p:cNvCxnSpPr>
          <p:nvPr/>
        </p:nvCxnSpPr>
        <p:spPr>
          <a:xfrm flipV="1">
            <a:off x="7651067" y="1930267"/>
            <a:ext cx="0" cy="108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83E38-086E-844F-5C64-A1B9F14BCF13}"/>
              </a:ext>
            </a:extLst>
          </p:cNvPr>
          <p:cNvSpPr txBox="1"/>
          <p:nvPr/>
        </p:nvSpPr>
        <p:spPr>
          <a:xfrm rot="16200000">
            <a:off x="7871450" y="1996863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90mm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972673-B014-6BD3-2C64-F431C45A7C94}"/>
              </a:ext>
            </a:extLst>
          </p:cNvPr>
          <p:cNvSpPr/>
          <p:nvPr/>
        </p:nvSpPr>
        <p:spPr>
          <a:xfrm>
            <a:off x="7520790" y="4885189"/>
            <a:ext cx="2661382" cy="71833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406F036-3B8B-EEAD-A11A-C990A5FF4052}"/>
              </a:ext>
            </a:extLst>
          </p:cNvPr>
          <p:cNvCxnSpPr>
            <a:cxnSpLocks/>
          </p:cNvCxnSpPr>
          <p:nvPr/>
        </p:nvCxnSpPr>
        <p:spPr>
          <a:xfrm flipV="1">
            <a:off x="7651067" y="4912073"/>
            <a:ext cx="0" cy="638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A06209-D5F6-EDC1-BC2D-7A9975C6F61F}"/>
              </a:ext>
            </a:extLst>
          </p:cNvPr>
          <p:cNvSpPr txBox="1"/>
          <p:nvPr/>
        </p:nvSpPr>
        <p:spPr>
          <a:xfrm rot="16200000">
            <a:off x="7871387" y="479290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72mm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CC77A9-0161-EB92-DFC8-B5B199A28439}"/>
              </a:ext>
            </a:extLst>
          </p:cNvPr>
          <p:cNvSpPr/>
          <p:nvPr/>
        </p:nvSpPr>
        <p:spPr>
          <a:xfrm>
            <a:off x="9351819" y="2816189"/>
            <a:ext cx="756444" cy="206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10*6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952044D-F459-952B-2559-B0910F709E26}"/>
              </a:ext>
            </a:extLst>
          </p:cNvPr>
          <p:cNvSpPr txBox="1"/>
          <p:nvPr/>
        </p:nvSpPr>
        <p:spPr>
          <a:xfrm>
            <a:off x="2273755" y="1454693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Top</a:t>
            </a:r>
            <a:endParaRPr lang="ko-KR" altLang="en-US" sz="25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BAA45-42F8-F3F7-68AC-0F9244258E18}"/>
              </a:ext>
            </a:extLst>
          </p:cNvPr>
          <p:cNvSpPr/>
          <p:nvPr/>
        </p:nvSpPr>
        <p:spPr>
          <a:xfrm>
            <a:off x="2939318" y="2367634"/>
            <a:ext cx="2346556" cy="2369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2939318" y="4948806"/>
            <a:ext cx="2346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AA5A91-A457-250A-4D5A-3DCE11C3498A}"/>
              </a:ext>
            </a:extLst>
          </p:cNvPr>
          <p:cNvCxnSpPr>
            <a:cxnSpLocks/>
          </p:cNvCxnSpPr>
          <p:nvPr/>
        </p:nvCxnSpPr>
        <p:spPr>
          <a:xfrm flipV="1">
            <a:off x="5474250" y="2395213"/>
            <a:ext cx="0" cy="2369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7BAB5B-7EF8-376E-6F86-DF12460372ED}"/>
              </a:ext>
            </a:extLst>
          </p:cNvPr>
          <p:cNvSpPr txBox="1"/>
          <p:nvPr/>
        </p:nvSpPr>
        <p:spPr>
          <a:xfrm>
            <a:off x="3572981" y="5086106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E72AF-E055-75F2-DD55-968D502E932E}"/>
              </a:ext>
            </a:extLst>
          </p:cNvPr>
          <p:cNvSpPr txBox="1"/>
          <p:nvPr/>
        </p:nvSpPr>
        <p:spPr>
          <a:xfrm>
            <a:off x="5453663" y="321888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194mm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49620" y="229583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V3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C021B5-2824-9C9C-589A-7F2DE23AD9B3}"/>
              </a:ext>
            </a:extLst>
          </p:cNvPr>
          <p:cNvSpPr/>
          <p:nvPr/>
        </p:nvSpPr>
        <p:spPr>
          <a:xfrm>
            <a:off x="592762" y="2367634"/>
            <a:ext cx="2346556" cy="2369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8699C4-E438-731F-CE8D-ECB3A2218F51}"/>
              </a:ext>
            </a:extLst>
          </p:cNvPr>
          <p:cNvCxnSpPr>
            <a:cxnSpLocks/>
          </p:cNvCxnSpPr>
          <p:nvPr/>
        </p:nvCxnSpPr>
        <p:spPr>
          <a:xfrm flipH="1">
            <a:off x="592762" y="4948806"/>
            <a:ext cx="2301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74DAFE-577A-C167-F20C-4F2DAD8C3CE9}"/>
              </a:ext>
            </a:extLst>
          </p:cNvPr>
          <p:cNvSpPr txBox="1"/>
          <p:nvPr/>
        </p:nvSpPr>
        <p:spPr>
          <a:xfrm>
            <a:off x="1204058" y="5086106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81D75-A2F5-655C-4972-D9BF8310EC6E}"/>
              </a:ext>
            </a:extLst>
          </p:cNvPr>
          <p:cNvSpPr txBox="1"/>
          <p:nvPr/>
        </p:nvSpPr>
        <p:spPr>
          <a:xfrm>
            <a:off x="8662684" y="1298608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CBEA6D-48E5-2207-B90F-CCBB93ABD7AD}"/>
              </a:ext>
            </a:extLst>
          </p:cNvPr>
          <p:cNvSpPr/>
          <p:nvPr/>
        </p:nvSpPr>
        <p:spPr>
          <a:xfrm>
            <a:off x="9110315" y="2367634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8DD7DB-4BFF-B3EF-AA47-8A9499A4B713}"/>
              </a:ext>
            </a:extLst>
          </p:cNvPr>
          <p:cNvSpPr/>
          <p:nvPr/>
        </p:nvSpPr>
        <p:spPr>
          <a:xfrm>
            <a:off x="6448932" y="3657876"/>
            <a:ext cx="2661383" cy="125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5D7B0A-48FB-309C-C98A-5C4D887ECFE4}"/>
              </a:ext>
            </a:extLst>
          </p:cNvPr>
          <p:cNvSpPr/>
          <p:nvPr/>
        </p:nvSpPr>
        <p:spPr>
          <a:xfrm>
            <a:off x="9110315" y="4279898"/>
            <a:ext cx="2661383" cy="62880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DA0B14-C642-57A9-8863-CD71418C823F}"/>
              </a:ext>
            </a:extLst>
          </p:cNvPr>
          <p:cNvCxnSpPr>
            <a:cxnSpLocks/>
          </p:cNvCxnSpPr>
          <p:nvPr/>
        </p:nvCxnSpPr>
        <p:spPr>
          <a:xfrm flipV="1">
            <a:off x="9213294" y="4343395"/>
            <a:ext cx="0" cy="53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0196EF-4B1C-40CE-FEAD-FC99D1519BEE}"/>
              </a:ext>
            </a:extLst>
          </p:cNvPr>
          <p:cNvSpPr txBox="1"/>
          <p:nvPr/>
        </p:nvSpPr>
        <p:spPr>
          <a:xfrm rot="16200000">
            <a:off x="9526157" y="4135110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71.5mm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2D5DE-92C8-79B8-2FEC-58A032406957}"/>
              </a:ext>
            </a:extLst>
          </p:cNvPr>
          <p:cNvSpPr/>
          <p:nvPr/>
        </p:nvSpPr>
        <p:spPr>
          <a:xfrm>
            <a:off x="2584959" y="3487766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E85DA8-4B57-E305-7801-7879D4ADA4A4}"/>
              </a:ext>
            </a:extLst>
          </p:cNvPr>
          <p:cNvSpPr/>
          <p:nvPr/>
        </p:nvSpPr>
        <p:spPr>
          <a:xfrm>
            <a:off x="559791" y="3004153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78C2F5-9F37-F99C-9BA3-CD03B7E700A2}"/>
              </a:ext>
            </a:extLst>
          </p:cNvPr>
          <p:cNvSpPr/>
          <p:nvPr/>
        </p:nvSpPr>
        <p:spPr>
          <a:xfrm>
            <a:off x="559792" y="375451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F0F41D-79C8-55E7-9B69-8D64A9881C93}"/>
              </a:ext>
            </a:extLst>
          </p:cNvPr>
          <p:cNvSpPr/>
          <p:nvPr/>
        </p:nvSpPr>
        <p:spPr>
          <a:xfrm>
            <a:off x="11310691" y="3340461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F11CA0-5390-3842-5860-8E86C45CB24B}"/>
              </a:ext>
            </a:extLst>
          </p:cNvPr>
          <p:cNvSpPr/>
          <p:nvPr/>
        </p:nvSpPr>
        <p:spPr>
          <a:xfrm>
            <a:off x="9086256" y="3013778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D0AC74-64A9-3777-3C98-88210AB50E85}"/>
              </a:ext>
            </a:extLst>
          </p:cNvPr>
          <p:cNvSpPr txBox="1"/>
          <p:nvPr/>
        </p:nvSpPr>
        <p:spPr>
          <a:xfrm>
            <a:off x="7834393" y="5881528"/>
            <a:ext cx="423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불가능하면 둘 다 위로 열리는 문으로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BE6C49-A524-F400-6FE0-08D97A5DEECF}"/>
              </a:ext>
            </a:extLst>
          </p:cNvPr>
          <p:cNvCxnSpPr>
            <a:cxnSpLocks/>
          </p:cNvCxnSpPr>
          <p:nvPr/>
        </p:nvCxnSpPr>
        <p:spPr>
          <a:xfrm flipH="1">
            <a:off x="9129987" y="5086106"/>
            <a:ext cx="2641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58148-F550-0D25-EAE3-8AA163D395C3}"/>
              </a:ext>
            </a:extLst>
          </p:cNvPr>
          <p:cNvSpPr txBox="1"/>
          <p:nvPr/>
        </p:nvSpPr>
        <p:spPr>
          <a:xfrm>
            <a:off x="9950347" y="513134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2F4C7C-867E-1852-42FE-8C17EB7159EE}"/>
              </a:ext>
            </a:extLst>
          </p:cNvPr>
          <p:cNvCxnSpPr>
            <a:cxnSpLocks/>
          </p:cNvCxnSpPr>
          <p:nvPr/>
        </p:nvCxnSpPr>
        <p:spPr>
          <a:xfrm flipH="1">
            <a:off x="6448932" y="5086106"/>
            <a:ext cx="2542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985CD0F-1279-CC20-E821-350FECEF8064}"/>
              </a:ext>
            </a:extLst>
          </p:cNvPr>
          <p:cNvSpPr txBox="1"/>
          <p:nvPr/>
        </p:nvSpPr>
        <p:spPr>
          <a:xfrm>
            <a:off x="7240008" y="513133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E4272BA-C8B4-59E8-6596-B594329B6996}"/>
              </a:ext>
            </a:extLst>
          </p:cNvPr>
          <p:cNvCxnSpPr>
            <a:cxnSpLocks/>
          </p:cNvCxnSpPr>
          <p:nvPr/>
        </p:nvCxnSpPr>
        <p:spPr>
          <a:xfrm flipV="1">
            <a:off x="9223321" y="2464249"/>
            <a:ext cx="0" cy="167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B7F515-9F14-E1A8-5A78-2673914C53AB}"/>
              </a:ext>
            </a:extLst>
          </p:cNvPr>
          <p:cNvSpPr txBox="1"/>
          <p:nvPr/>
        </p:nvSpPr>
        <p:spPr>
          <a:xfrm rot="16200000">
            <a:off x="9526157" y="2887643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C95286-4DC0-11F7-2FA5-194D7B7F5228}"/>
              </a:ext>
            </a:extLst>
          </p:cNvPr>
          <p:cNvCxnSpPr>
            <a:cxnSpLocks/>
          </p:cNvCxnSpPr>
          <p:nvPr/>
        </p:nvCxnSpPr>
        <p:spPr>
          <a:xfrm flipV="1">
            <a:off x="6578933" y="3754512"/>
            <a:ext cx="0" cy="108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EFC7AA-AF4C-00AD-FBED-20231E2315EA}"/>
              </a:ext>
            </a:extLst>
          </p:cNvPr>
          <p:cNvSpPr txBox="1"/>
          <p:nvPr/>
        </p:nvSpPr>
        <p:spPr>
          <a:xfrm rot="16200000">
            <a:off x="6799316" y="3821108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90mm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8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26D497-340E-703F-A228-FC37AC1B26E8}"/>
              </a:ext>
            </a:extLst>
          </p:cNvPr>
          <p:cNvSpPr/>
          <p:nvPr/>
        </p:nvSpPr>
        <p:spPr>
          <a:xfrm>
            <a:off x="9084244" y="3513618"/>
            <a:ext cx="2661383" cy="125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2044D-F459-952B-2559-B0910F709E26}"/>
              </a:ext>
            </a:extLst>
          </p:cNvPr>
          <p:cNvSpPr txBox="1"/>
          <p:nvPr/>
        </p:nvSpPr>
        <p:spPr>
          <a:xfrm>
            <a:off x="2273755" y="1454693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Side</a:t>
            </a:r>
            <a:endParaRPr lang="ko-KR" altLang="en-US" sz="25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BAA45-42F8-F3F7-68AC-0F9244258E18}"/>
              </a:ext>
            </a:extLst>
          </p:cNvPr>
          <p:cNvSpPr/>
          <p:nvPr/>
        </p:nvSpPr>
        <p:spPr>
          <a:xfrm>
            <a:off x="3174880" y="2367634"/>
            <a:ext cx="2346556" cy="23694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3172872" y="4906289"/>
            <a:ext cx="2346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AA5A91-A457-250A-4D5A-3DCE11C3498A}"/>
              </a:ext>
            </a:extLst>
          </p:cNvPr>
          <p:cNvCxnSpPr>
            <a:cxnSpLocks/>
          </p:cNvCxnSpPr>
          <p:nvPr/>
        </p:nvCxnSpPr>
        <p:spPr>
          <a:xfrm flipV="1">
            <a:off x="5639781" y="2373588"/>
            <a:ext cx="0" cy="1740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7BAB5B-7EF8-376E-6F86-DF12460372ED}"/>
              </a:ext>
            </a:extLst>
          </p:cNvPr>
          <p:cNvSpPr txBox="1"/>
          <p:nvPr/>
        </p:nvSpPr>
        <p:spPr>
          <a:xfrm>
            <a:off x="3806535" y="495634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194mm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E72AF-E055-75F2-DD55-968D502E932E}"/>
              </a:ext>
            </a:extLst>
          </p:cNvPr>
          <p:cNvSpPr txBox="1"/>
          <p:nvPr/>
        </p:nvSpPr>
        <p:spPr>
          <a:xfrm>
            <a:off x="5627260" y="2801268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49620" y="229583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V3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81D75-A2F5-655C-4972-D9BF8310EC6E}"/>
              </a:ext>
            </a:extLst>
          </p:cNvPr>
          <p:cNvSpPr txBox="1"/>
          <p:nvPr/>
        </p:nvSpPr>
        <p:spPr>
          <a:xfrm>
            <a:off x="8662684" y="1298608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Back</a:t>
            </a:r>
            <a:endParaRPr lang="ko-KR" altLang="en-US" sz="2500" u="sng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8DD7DB-4BFF-B3EF-AA47-8A9499A4B713}"/>
              </a:ext>
            </a:extLst>
          </p:cNvPr>
          <p:cNvSpPr/>
          <p:nvPr/>
        </p:nvSpPr>
        <p:spPr>
          <a:xfrm>
            <a:off x="6422861" y="2367634"/>
            <a:ext cx="2661383" cy="2396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13F7F3-5169-1DAE-3461-FFED5738ED82}"/>
              </a:ext>
            </a:extLst>
          </p:cNvPr>
          <p:cNvSpPr/>
          <p:nvPr/>
        </p:nvSpPr>
        <p:spPr>
          <a:xfrm>
            <a:off x="3174881" y="4108298"/>
            <a:ext cx="2346556" cy="62880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562E795-EA94-1485-5507-40D02B1611FD}"/>
              </a:ext>
            </a:extLst>
          </p:cNvPr>
          <p:cNvCxnSpPr>
            <a:cxnSpLocks/>
          </p:cNvCxnSpPr>
          <p:nvPr/>
        </p:nvCxnSpPr>
        <p:spPr>
          <a:xfrm flipV="1">
            <a:off x="5635728" y="4148451"/>
            <a:ext cx="0" cy="53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C0B325-D88F-32DB-7A1D-DA0F3155CF61}"/>
              </a:ext>
            </a:extLst>
          </p:cNvPr>
          <p:cNvSpPr txBox="1"/>
          <p:nvPr/>
        </p:nvSpPr>
        <p:spPr>
          <a:xfrm>
            <a:off x="5622531" y="3999876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71.5mm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B1882B3-8019-8EAB-9FBC-39BC697B1187}"/>
              </a:ext>
            </a:extLst>
          </p:cNvPr>
          <p:cNvSpPr/>
          <p:nvPr/>
        </p:nvSpPr>
        <p:spPr>
          <a:xfrm>
            <a:off x="9976443" y="3632859"/>
            <a:ext cx="986386" cy="956473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7F26F-60A3-6A86-85CC-F2C979523E39}"/>
              </a:ext>
            </a:extLst>
          </p:cNvPr>
          <p:cNvSpPr txBox="1"/>
          <p:nvPr/>
        </p:nvSpPr>
        <p:spPr>
          <a:xfrm rot="16200000">
            <a:off x="9175529" y="397690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40mm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E1A9AC-F254-C401-33FC-FFBC758918C1}"/>
              </a:ext>
            </a:extLst>
          </p:cNvPr>
          <p:cNvCxnSpPr>
            <a:cxnSpLocks/>
          </p:cNvCxnSpPr>
          <p:nvPr/>
        </p:nvCxnSpPr>
        <p:spPr>
          <a:xfrm flipV="1">
            <a:off x="9900334" y="3643288"/>
            <a:ext cx="0" cy="956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Fan Vector Art, Icons, and Graphics for Free Download">
            <a:extLst>
              <a:ext uri="{FF2B5EF4-FFF2-40B4-BE49-F238E27FC236}">
                <a16:creationId xmlns:a16="http://schemas.microsoft.com/office/drawing/2014/main" id="{4764BA85-CCE6-EBA5-9F0D-73A0C38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500" y1="35000" x2="38500" y2="35000"/>
                        <a14:foregroundMark x1="50500" y1="27500" x2="50500" y2="27500"/>
                        <a14:foregroundMark x1="53000" y1="39500" x2="53000" y2="39500"/>
                        <a14:foregroundMark x1="60500" y1="39000" x2="60500" y2="39000"/>
                        <a14:foregroundMark x1="49000" y1="51500" x2="49000" y2="51500"/>
                        <a14:backgroundMark x1="55000" y1="13500" x2="55000" y2="13500"/>
                        <a14:backgroundMark x1="47500" y1="13000" x2="475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7556" r="25778" b="33333"/>
          <a:stretch/>
        </p:blipFill>
        <p:spPr bwMode="auto">
          <a:xfrm>
            <a:off x="10022239" y="3723373"/>
            <a:ext cx="880354" cy="8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1FE63A-5D37-8094-60E7-56E6213B65CB}"/>
              </a:ext>
            </a:extLst>
          </p:cNvPr>
          <p:cNvSpPr txBox="1"/>
          <p:nvPr/>
        </p:nvSpPr>
        <p:spPr>
          <a:xfrm>
            <a:off x="8642622" y="5659789"/>
            <a:ext cx="3298953" cy="37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구멍 크기 및 위치 다시 고려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0A980C-1CEA-2ECE-47B2-767478FA0024}"/>
              </a:ext>
            </a:extLst>
          </p:cNvPr>
          <p:cNvSpPr/>
          <p:nvPr/>
        </p:nvSpPr>
        <p:spPr>
          <a:xfrm>
            <a:off x="409715" y="3482886"/>
            <a:ext cx="2661383" cy="1250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5BD548-3086-43CE-5C41-6D64D21F33D5}"/>
              </a:ext>
            </a:extLst>
          </p:cNvPr>
          <p:cNvCxnSpPr>
            <a:cxnSpLocks/>
          </p:cNvCxnSpPr>
          <p:nvPr/>
        </p:nvCxnSpPr>
        <p:spPr>
          <a:xfrm flipH="1" flipV="1">
            <a:off x="409715" y="4911116"/>
            <a:ext cx="2661383" cy="2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84EE58-12A4-447E-A49E-3B881328A07E}"/>
              </a:ext>
            </a:extLst>
          </p:cNvPr>
          <p:cNvSpPr txBox="1"/>
          <p:nvPr/>
        </p:nvSpPr>
        <p:spPr>
          <a:xfrm>
            <a:off x="1200791" y="495634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194mm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DB8C011-6266-B551-5641-A17E3441B82A}"/>
              </a:ext>
            </a:extLst>
          </p:cNvPr>
          <p:cNvCxnSpPr>
            <a:cxnSpLocks/>
          </p:cNvCxnSpPr>
          <p:nvPr/>
        </p:nvCxnSpPr>
        <p:spPr>
          <a:xfrm flipV="1">
            <a:off x="539716" y="3579522"/>
            <a:ext cx="0" cy="108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C87FAA-C673-5433-4AFE-18F4A90038D9}"/>
              </a:ext>
            </a:extLst>
          </p:cNvPr>
          <p:cNvSpPr txBox="1"/>
          <p:nvPr/>
        </p:nvSpPr>
        <p:spPr>
          <a:xfrm>
            <a:off x="513497" y="3632859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90mm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EF7931-3ABA-F1DC-9607-C85814222AE8}"/>
              </a:ext>
            </a:extLst>
          </p:cNvPr>
          <p:cNvCxnSpPr>
            <a:cxnSpLocks/>
          </p:cNvCxnSpPr>
          <p:nvPr/>
        </p:nvCxnSpPr>
        <p:spPr>
          <a:xfrm flipV="1">
            <a:off x="11621201" y="3613363"/>
            <a:ext cx="0" cy="1089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82D8B3-7A04-462B-B6DC-FABBA70E93B9}"/>
              </a:ext>
            </a:extLst>
          </p:cNvPr>
          <p:cNvSpPr txBox="1"/>
          <p:nvPr/>
        </p:nvSpPr>
        <p:spPr>
          <a:xfrm rot="10800000">
            <a:off x="11187631" y="3679959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90mm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7AB84C-66CB-1EF9-1059-41C8A25DC4B6}"/>
              </a:ext>
            </a:extLst>
          </p:cNvPr>
          <p:cNvCxnSpPr>
            <a:cxnSpLocks/>
          </p:cNvCxnSpPr>
          <p:nvPr/>
        </p:nvCxnSpPr>
        <p:spPr>
          <a:xfrm flipH="1">
            <a:off x="9084244" y="4908382"/>
            <a:ext cx="2661383" cy="4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9EFC44-6CA8-A76A-FB79-B6E39931A9F2}"/>
              </a:ext>
            </a:extLst>
          </p:cNvPr>
          <p:cNvSpPr txBox="1"/>
          <p:nvPr/>
        </p:nvSpPr>
        <p:spPr>
          <a:xfrm>
            <a:off x="9840777" y="491736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BBC7489-960E-8704-6B8E-AE21F09E6550}"/>
              </a:ext>
            </a:extLst>
          </p:cNvPr>
          <p:cNvCxnSpPr>
            <a:cxnSpLocks/>
          </p:cNvCxnSpPr>
          <p:nvPr/>
        </p:nvCxnSpPr>
        <p:spPr>
          <a:xfrm flipH="1">
            <a:off x="6422861" y="4918359"/>
            <a:ext cx="25426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7969F2-FDBB-4107-8210-E7E6BB25FA17}"/>
              </a:ext>
            </a:extLst>
          </p:cNvPr>
          <p:cNvSpPr txBox="1"/>
          <p:nvPr/>
        </p:nvSpPr>
        <p:spPr>
          <a:xfrm>
            <a:off x="7154580" y="491198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673C3C0-5A8D-6644-C8A3-1304467FF8A1}"/>
              </a:ext>
            </a:extLst>
          </p:cNvPr>
          <p:cNvSpPr/>
          <p:nvPr/>
        </p:nvSpPr>
        <p:spPr>
          <a:xfrm>
            <a:off x="6422337" y="4138458"/>
            <a:ext cx="2661645" cy="62880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9CE5D0-AD83-98A4-23EE-5D4D2E103BC1}"/>
              </a:ext>
            </a:extLst>
          </p:cNvPr>
          <p:cNvSpPr/>
          <p:nvPr/>
        </p:nvSpPr>
        <p:spPr>
          <a:xfrm>
            <a:off x="2597414" y="4178726"/>
            <a:ext cx="335729" cy="351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1738A8-F5BE-9C4E-7F4F-8DEE55673182}"/>
              </a:ext>
            </a:extLst>
          </p:cNvPr>
          <p:cNvCxnSpPr>
            <a:cxnSpLocks/>
          </p:cNvCxnSpPr>
          <p:nvPr/>
        </p:nvCxnSpPr>
        <p:spPr>
          <a:xfrm flipV="1">
            <a:off x="2513636" y="4126110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CB4DF1-4C70-CB43-6FCF-4080E7ADBD5C}"/>
              </a:ext>
            </a:extLst>
          </p:cNvPr>
          <p:cNvSpPr txBox="1"/>
          <p:nvPr/>
        </p:nvSpPr>
        <p:spPr>
          <a:xfrm rot="16200000">
            <a:off x="1741754" y="417042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83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49620" y="229583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V3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81D75-A2F5-655C-4972-D9BF8310EC6E}"/>
              </a:ext>
            </a:extLst>
          </p:cNvPr>
          <p:cNvSpPr txBox="1"/>
          <p:nvPr/>
        </p:nvSpPr>
        <p:spPr>
          <a:xfrm>
            <a:off x="8116129" y="1480093"/>
            <a:ext cx="1497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Bottom</a:t>
            </a:r>
            <a:endParaRPr lang="ko-KR" altLang="en-US" sz="25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CBEA6D-48E5-2207-B90F-CCBB93ABD7AD}"/>
              </a:ext>
            </a:extLst>
          </p:cNvPr>
          <p:cNvSpPr/>
          <p:nvPr/>
        </p:nvSpPr>
        <p:spPr>
          <a:xfrm>
            <a:off x="8779444" y="2393035"/>
            <a:ext cx="2661383" cy="254106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8DD7DB-4BFF-B3EF-AA47-8A9499A4B713}"/>
              </a:ext>
            </a:extLst>
          </p:cNvPr>
          <p:cNvSpPr/>
          <p:nvPr/>
        </p:nvSpPr>
        <p:spPr>
          <a:xfrm>
            <a:off x="6118061" y="2393034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E9FE7FB-E829-E5DC-D6AE-A27942D22BB7}"/>
              </a:ext>
            </a:extLst>
          </p:cNvPr>
          <p:cNvCxnSpPr>
            <a:cxnSpLocks/>
          </p:cNvCxnSpPr>
          <p:nvPr/>
        </p:nvCxnSpPr>
        <p:spPr>
          <a:xfrm flipH="1">
            <a:off x="8915400" y="5158872"/>
            <a:ext cx="2492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ECFE5B-3FA7-1DAE-6FB4-DA86EBF42198}"/>
              </a:ext>
            </a:extLst>
          </p:cNvPr>
          <p:cNvSpPr txBox="1"/>
          <p:nvPr/>
        </p:nvSpPr>
        <p:spPr>
          <a:xfrm>
            <a:off x="9570520" y="528229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D8E949-3D7B-2DA4-A5EA-A750A00ED893}"/>
              </a:ext>
            </a:extLst>
          </p:cNvPr>
          <p:cNvCxnSpPr>
            <a:cxnSpLocks/>
          </p:cNvCxnSpPr>
          <p:nvPr/>
        </p:nvCxnSpPr>
        <p:spPr>
          <a:xfrm flipH="1">
            <a:off x="6140058" y="5144995"/>
            <a:ext cx="26393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19358D-1F3C-7299-AD02-B1E0BDDF325C}"/>
              </a:ext>
            </a:extLst>
          </p:cNvPr>
          <p:cNvSpPr txBox="1"/>
          <p:nvPr/>
        </p:nvSpPr>
        <p:spPr>
          <a:xfrm>
            <a:off x="6920136" y="527089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FD228A-4A9B-ABD0-46DF-44B401340B13}"/>
              </a:ext>
            </a:extLst>
          </p:cNvPr>
          <p:cNvSpPr/>
          <p:nvPr/>
        </p:nvSpPr>
        <p:spPr>
          <a:xfrm>
            <a:off x="1767423" y="3713471"/>
            <a:ext cx="2745812" cy="12330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D158DE-B69B-2746-0D4E-47B8441031D1}"/>
              </a:ext>
            </a:extLst>
          </p:cNvPr>
          <p:cNvCxnSpPr>
            <a:cxnSpLocks/>
          </p:cNvCxnSpPr>
          <p:nvPr/>
        </p:nvCxnSpPr>
        <p:spPr>
          <a:xfrm flipH="1">
            <a:off x="1793308" y="5111340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74501C-C9DC-68CD-3BE7-A70F162CFE6E}"/>
              </a:ext>
            </a:extLst>
          </p:cNvPr>
          <p:cNvSpPr txBox="1"/>
          <p:nvPr/>
        </p:nvSpPr>
        <p:spPr>
          <a:xfrm>
            <a:off x="2586793" y="5142636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194mm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67D951-FAB6-D504-35D0-A3FAAEE1F7C3}"/>
              </a:ext>
            </a:extLst>
          </p:cNvPr>
          <p:cNvCxnSpPr>
            <a:cxnSpLocks/>
          </p:cNvCxnSpPr>
          <p:nvPr/>
        </p:nvCxnSpPr>
        <p:spPr>
          <a:xfrm flipV="1">
            <a:off x="1631454" y="3760357"/>
            <a:ext cx="0" cy="120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7CBCF5-5B3B-1147-E275-5AD462C8B74B}"/>
              </a:ext>
            </a:extLst>
          </p:cNvPr>
          <p:cNvSpPr txBox="1"/>
          <p:nvPr/>
        </p:nvSpPr>
        <p:spPr>
          <a:xfrm rot="5400000">
            <a:off x="915637" y="422222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90mm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02B562-ED83-E7F6-07E2-83E16B544384}"/>
              </a:ext>
            </a:extLst>
          </p:cNvPr>
          <p:cNvSpPr/>
          <p:nvPr/>
        </p:nvSpPr>
        <p:spPr>
          <a:xfrm>
            <a:off x="2086020" y="4499147"/>
            <a:ext cx="335729" cy="351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D320AA-1BAA-B3CB-F96B-9CA53E0DFB0B}"/>
              </a:ext>
            </a:extLst>
          </p:cNvPr>
          <p:cNvCxnSpPr>
            <a:cxnSpLocks/>
          </p:cNvCxnSpPr>
          <p:nvPr/>
        </p:nvCxnSpPr>
        <p:spPr>
          <a:xfrm rot="5400000" flipV="1">
            <a:off x="2253884" y="4120118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CFC53F-E01A-EE9D-F799-A2B066B46315}"/>
              </a:ext>
            </a:extLst>
          </p:cNvPr>
          <p:cNvSpPr txBox="1"/>
          <p:nvPr/>
        </p:nvSpPr>
        <p:spPr>
          <a:xfrm>
            <a:off x="1707902" y="394985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6mm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4136F-0F54-E96B-21A1-89757AE3C1D6}"/>
              </a:ext>
            </a:extLst>
          </p:cNvPr>
          <p:cNvSpPr txBox="1"/>
          <p:nvPr/>
        </p:nvSpPr>
        <p:spPr>
          <a:xfrm>
            <a:off x="2301934" y="1480015"/>
            <a:ext cx="1497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Middle</a:t>
            </a:r>
            <a:endParaRPr lang="ko-KR" altLang="en-US" sz="2500" u="sng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894B81-39D5-A927-187D-74EA7463BA88}"/>
              </a:ext>
            </a:extLst>
          </p:cNvPr>
          <p:cNvCxnSpPr>
            <a:cxnSpLocks/>
          </p:cNvCxnSpPr>
          <p:nvPr/>
        </p:nvCxnSpPr>
        <p:spPr>
          <a:xfrm flipV="1">
            <a:off x="5924025" y="2407371"/>
            <a:ext cx="0" cy="2508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A5D5AE-12BA-9F7A-500D-45D0A70F4453}"/>
              </a:ext>
            </a:extLst>
          </p:cNvPr>
          <p:cNvSpPr txBox="1"/>
          <p:nvPr/>
        </p:nvSpPr>
        <p:spPr>
          <a:xfrm rot="5400000">
            <a:off x="5196003" y="360570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194mm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27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519EE-BE5A-7B2F-F1D6-C05B6CA39619}"/>
              </a:ext>
            </a:extLst>
          </p:cNvPr>
          <p:cNvSpPr/>
          <p:nvPr/>
        </p:nvSpPr>
        <p:spPr>
          <a:xfrm>
            <a:off x="4949345" y="1984621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D7A9-BEEC-EF28-E7FA-38197489F030}"/>
              </a:ext>
            </a:extLst>
          </p:cNvPr>
          <p:cNvSpPr txBox="1"/>
          <p:nvPr/>
        </p:nvSpPr>
        <p:spPr>
          <a:xfrm>
            <a:off x="5581450" y="2874815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08BE6-01E3-A000-F280-B0FEAD22FFB8}"/>
              </a:ext>
            </a:extLst>
          </p:cNvPr>
          <p:cNvSpPr txBox="1"/>
          <p:nvPr/>
        </p:nvSpPr>
        <p:spPr>
          <a:xfrm>
            <a:off x="9120982" y="866972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옆면</a:t>
            </a:r>
            <a:r>
              <a:rPr lang="en-US" altLang="ko-KR" sz="2500" dirty="0"/>
              <a:t> (</a:t>
            </a:r>
            <a:r>
              <a:rPr lang="ko-KR" altLang="en-US" sz="2500" dirty="0"/>
              <a:t>왼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6A471B-6FFB-E5CF-212F-C799A60D6F28}"/>
              </a:ext>
            </a:extLst>
          </p:cNvPr>
          <p:cNvCxnSpPr>
            <a:cxnSpLocks/>
          </p:cNvCxnSpPr>
          <p:nvPr/>
        </p:nvCxnSpPr>
        <p:spPr>
          <a:xfrm flipH="1">
            <a:off x="4949345" y="5834728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52044D-F459-952B-2559-B0910F709E26}"/>
              </a:ext>
            </a:extLst>
          </p:cNvPr>
          <p:cNvSpPr txBox="1"/>
          <p:nvPr/>
        </p:nvSpPr>
        <p:spPr>
          <a:xfrm>
            <a:off x="2012483" y="866972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윗면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BAA45-42F8-F3F7-68AC-0F9244258E18}"/>
              </a:ext>
            </a:extLst>
          </p:cNvPr>
          <p:cNvSpPr/>
          <p:nvPr/>
        </p:nvSpPr>
        <p:spPr>
          <a:xfrm>
            <a:off x="1302622" y="2430379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1302622" y="5215290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AA5A91-A457-250A-4D5A-3DCE11C3498A}"/>
              </a:ext>
            </a:extLst>
          </p:cNvPr>
          <p:cNvCxnSpPr>
            <a:cxnSpLocks/>
          </p:cNvCxnSpPr>
          <p:nvPr/>
        </p:nvCxnSpPr>
        <p:spPr>
          <a:xfrm>
            <a:off x="1048351" y="2430379"/>
            <a:ext cx="0" cy="2500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7BAB5B-7EF8-376E-6F86-DF12460372ED}"/>
              </a:ext>
            </a:extLst>
          </p:cNvPr>
          <p:cNvSpPr txBox="1"/>
          <p:nvPr/>
        </p:nvSpPr>
        <p:spPr>
          <a:xfrm>
            <a:off x="2093698" y="527446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E72AF-E055-75F2-DD55-968D502E932E}"/>
              </a:ext>
            </a:extLst>
          </p:cNvPr>
          <p:cNvSpPr txBox="1"/>
          <p:nvPr/>
        </p:nvSpPr>
        <p:spPr>
          <a:xfrm rot="10800000">
            <a:off x="586686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566E2-C105-4062-3598-CDBBCE162901}"/>
              </a:ext>
            </a:extLst>
          </p:cNvPr>
          <p:cNvSpPr txBox="1"/>
          <p:nvPr/>
        </p:nvSpPr>
        <p:spPr>
          <a:xfrm>
            <a:off x="5742830" y="5866024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155mm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BA9AA1-99B2-8CE6-B002-0588AAACADA2}"/>
              </a:ext>
            </a:extLst>
          </p:cNvPr>
          <p:cNvCxnSpPr/>
          <p:nvPr/>
        </p:nvCxnSpPr>
        <p:spPr>
          <a:xfrm>
            <a:off x="4936157" y="3536695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경첩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57CE32-FFA8-AD97-5C89-A3B75532D0BD}"/>
              </a:ext>
            </a:extLst>
          </p:cNvPr>
          <p:cNvCxnSpPr>
            <a:cxnSpLocks/>
          </p:cNvCxnSpPr>
          <p:nvPr/>
        </p:nvCxnSpPr>
        <p:spPr>
          <a:xfrm>
            <a:off x="4590785" y="1999287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18D6C-C07A-AF5E-ADA1-1C2561D74989}"/>
              </a:ext>
            </a:extLst>
          </p:cNvPr>
          <p:cNvCxnSpPr>
            <a:cxnSpLocks/>
          </p:cNvCxnSpPr>
          <p:nvPr/>
        </p:nvCxnSpPr>
        <p:spPr>
          <a:xfrm flipH="1">
            <a:off x="4719408" y="3536695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A0D370-8E3B-BD76-F27E-90C2AC0241FC}"/>
              </a:ext>
            </a:extLst>
          </p:cNvPr>
          <p:cNvSpPr txBox="1"/>
          <p:nvPr/>
        </p:nvSpPr>
        <p:spPr>
          <a:xfrm rot="10800000">
            <a:off x="4159294" y="2321953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18768-69C5-3865-94A9-E0FB79157472}"/>
              </a:ext>
            </a:extLst>
          </p:cNvPr>
          <p:cNvSpPr txBox="1"/>
          <p:nvPr/>
        </p:nvSpPr>
        <p:spPr>
          <a:xfrm rot="10800000">
            <a:off x="4268428" y="408256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54016" y="185622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V4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DF6800-4B1A-581F-F0DE-C94283471891}"/>
              </a:ext>
            </a:extLst>
          </p:cNvPr>
          <p:cNvSpPr/>
          <p:nvPr/>
        </p:nvSpPr>
        <p:spPr>
          <a:xfrm>
            <a:off x="7258207" y="4515699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C2632D-A6B1-2389-6BA1-8BEB49F8B722}"/>
              </a:ext>
            </a:extLst>
          </p:cNvPr>
          <p:cNvSpPr txBox="1"/>
          <p:nvPr/>
        </p:nvSpPr>
        <p:spPr>
          <a:xfrm>
            <a:off x="6789737" y="477846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714C90-8441-77E4-DCEE-8DCE6AF4F29D}"/>
              </a:ext>
            </a:extLst>
          </p:cNvPr>
          <p:cNvSpPr/>
          <p:nvPr/>
        </p:nvSpPr>
        <p:spPr>
          <a:xfrm>
            <a:off x="4930883" y="4041037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1EE015-F16E-9324-C64D-761F946B779E}"/>
              </a:ext>
            </a:extLst>
          </p:cNvPr>
          <p:cNvSpPr/>
          <p:nvPr/>
        </p:nvSpPr>
        <p:spPr>
          <a:xfrm>
            <a:off x="4921465" y="483681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ACD850-BAD5-7B81-D8D2-85DD1B50D745}"/>
              </a:ext>
            </a:extLst>
          </p:cNvPr>
          <p:cNvSpPr/>
          <p:nvPr/>
        </p:nvSpPr>
        <p:spPr>
          <a:xfrm>
            <a:off x="4810114" y="1984621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6A020C-D52A-FAE3-D6F6-D99EB998A84E}"/>
              </a:ext>
            </a:extLst>
          </p:cNvPr>
          <p:cNvSpPr/>
          <p:nvPr/>
        </p:nvSpPr>
        <p:spPr>
          <a:xfrm>
            <a:off x="7385039" y="2462912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AD5B9-8BCF-4A32-36D2-9B897C3EF244}"/>
              </a:ext>
            </a:extLst>
          </p:cNvPr>
          <p:cNvSpPr txBox="1"/>
          <p:nvPr/>
        </p:nvSpPr>
        <p:spPr>
          <a:xfrm>
            <a:off x="6914304" y="273881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185625-572C-45A1-D0D8-923AF6893821}"/>
              </a:ext>
            </a:extLst>
          </p:cNvPr>
          <p:cNvSpPr/>
          <p:nvPr/>
        </p:nvSpPr>
        <p:spPr>
          <a:xfrm>
            <a:off x="4795579" y="2130683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D4C853-16D4-CF74-604F-849EAEEBBA5B}"/>
              </a:ext>
            </a:extLst>
          </p:cNvPr>
          <p:cNvSpPr/>
          <p:nvPr/>
        </p:nvSpPr>
        <p:spPr>
          <a:xfrm>
            <a:off x="4795580" y="288104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5390575-D4C1-E825-7413-B9F1D1EF2581}"/>
              </a:ext>
            </a:extLst>
          </p:cNvPr>
          <p:cNvCxnSpPr>
            <a:cxnSpLocks/>
          </p:cNvCxnSpPr>
          <p:nvPr/>
        </p:nvCxnSpPr>
        <p:spPr>
          <a:xfrm flipH="1">
            <a:off x="4787965" y="1826262"/>
            <a:ext cx="2994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876B30-1029-5D13-1D28-A8705182FDA6}"/>
              </a:ext>
            </a:extLst>
          </p:cNvPr>
          <p:cNvSpPr txBox="1"/>
          <p:nvPr/>
        </p:nvSpPr>
        <p:spPr>
          <a:xfrm>
            <a:off x="5710507" y="142233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A37C54-0973-4C58-AD10-FDA85FF0EC5D}"/>
              </a:ext>
            </a:extLst>
          </p:cNvPr>
          <p:cNvSpPr txBox="1"/>
          <p:nvPr/>
        </p:nvSpPr>
        <p:spPr>
          <a:xfrm>
            <a:off x="5359010" y="6426932"/>
            <a:ext cx="187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 </a:t>
            </a:r>
            <a:r>
              <a:rPr lang="ko-KR" altLang="en-US" dirty="0"/>
              <a:t>바닥 뚫림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FB02B-CEAE-B746-296D-1D960A04878A}"/>
              </a:ext>
            </a:extLst>
          </p:cNvPr>
          <p:cNvSpPr txBox="1"/>
          <p:nvPr/>
        </p:nvSpPr>
        <p:spPr>
          <a:xfrm>
            <a:off x="5333716" y="879385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앞</a:t>
            </a:r>
            <a:endParaRPr lang="ko-KR" altLang="en-US" sz="25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11B831B-E26B-F658-2688-08112EA24D07}"/>
              </a:ext>
            </a:extLst>
          </p:cNvPr>
          <p:cNvCxnSpPr/>
          <p:nvPr/>
        </p:nvCxnSpPr>
        <p:spPr>
          <a:xfrm>
            <a:off x="8667211" y="3515184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B35F56-656D-3EBE-CFF1-5D5112FE7475}"/>
              </a:ext>
            </a:extLst>
          </p:cNvPr>
          <p:cNvCxnSpPr>
            <a:cxnSpLocks/>
          </p:cNvCxnSpPr>
          <p:nvPr/>
        </p:nvCxnSpPr>
        <p:spPr>
          <a:xfrm>
            <a:off x="8321839" y="1977776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E250C8-F341-E507-7978-AABE12331130}"/>
              </a:ext>
            </a:extLst>
          </p:cNvPr>
          <p:cNvSpPr txBox="1"/>
          <p:nvPr/>
        </p:nvSpPr>
        <p:spPr>
          <a:xfrm rot="10800000">
            <a:off x="7890348" y="230044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9AF44B-4254-C7E3-0596-9BBB94A871F4}"/>
              </a:ext>
            </a:extLst>
          </p:cNvPr>
          <p:cNvSpPr/>
          <p:nvPr/>
        </p:nvSpPr>
        <p:spPr>
          <a:xfrm>
            <a:off x="8541168" y="1963110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145831-2982-20FD-6E01-171488BA91AA}"/>
              </a:ext>
            </a:extLst>
          </p:cNvPr>
          <p:cNvSpPr txBox="1"/>
          <p:nvPr/>
        </p:nvSpPr>
        <p:spPr>
          <a:xfrm>
            <a:off x="10750817" y="195097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9C392A-81D2-8F49-5494-ACF2703A8AEF}"/>
              </a:ext>
            </a:extLst>
          </p:cNvPr>
          <p:cNvCxnSpPr>
            <a:cxnSpLocks/>
          </p:cNvCxnSpPr>
          <p:nvPr/>
        </p:nvCxnSpPr>
        <p:spPr>
          <a:xfrm flipH="1">
            <a:off x="8519019" y="1804751"/>
            <a:ext cx="2994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8C47F-CCA5-A5BB-E607-238390E3FC50}"/>
              </a:ext>
            </a:extLst>
          </p:cNvPr>
          <p:cNvSpPr txBox="1"/>
          <p:nvPr/>
        </p:nvSpPr>
        <p:spPr>
          <a:xfrm>
            <a:off x="9441561" y="140082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E887887-BD50-3DE8-0D1E-2CB5E0161012}"/>
              </a:ext>
            </a:extLst>
          </p:cNvPr>
          <p:cNvSpPr/>
          <p:nvPr/>
        </p:nvSpPr>
        <p:spPr>
          <a:xfrm>
            <a:off x="9566947" y="2108820"/>
            <a:ext cx="986386" cy="956473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D9BD6E-6B0C-208E-36DD-08E6E2F91118}"/>
              </a:ext>
            </a:extLst>
          </p:cNvPr>
          <p:cNvSpPr txBox="1"/>
          <p:nvPr/>
        </p:nvSpPr>
        <p:spPr>
          <a:xfrm rot="16200000">
            <a:off x="8766033" y="245286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40mm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D2801A-B47B-260C-AED2-E284971B6A42}"/>
              </a:ext>
            </a:extLst>
          </p:cNvPr>
          <p:cNvCxnSpPr>
            <a:cxnSpLocks/>
          </p:cNvCxnSpPr>
          <p:nvPr/>
        </p:nvCxnSpPr>
        <p:spPr>
          <a:xfrm flipV="1">
            <a:off x="9490838" y="2119249"/>
            <a:ext cx="0" cy="956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2" descr="Fan Vector Art, Icons, and Graphics for Free Download">
            <a:extLst>
              <a:ext uri="{FF2B5EF4-FFF2-40B4-BE49-F238E27FC236}">
                <a16:creationId xmlns:a16="http://schemas.microsoft.com/office/drawing/2014/main" id="{40D842D9-FF75-1187-2E6F-193DBAC8D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500" y1="35000" x2="38500" y2="35000"/>
                        <a14:foregroundMark x1="50500" y1="27500" x2="50500" y2="27500"/>
                        <a14:foregroundMark x1="53000" y1="39500" x2="53000" y2="39500"/>
                        <a14:foregroundMark x1="60500" y1="39000" x2="60500" y2="39000"/>
                        <a14:foregroundMark x1="49000" y1="51500" x2="49000" y2="51500"/>
                        <a14:backgroundMark x1="55000" y1="13500" x2="55000" y2="13500"/>
                        <a14:backgroundMark x1="47500" y1="13000" x2="475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7556" r="25778" b="33333"/>
          <a:stretch/>
        </p:blipFill>
        <p:spPr bwMode="auto">
          <a:xfrm>
            <a:off x="9612743" y="2199334"/>
            <a:ext cx="880354" cy="8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82C35F9-4A31-D1DB-EEA8-42A13F4DB805}"/>
              </a:ext>
            </a:extLst>
          </p:cNvPr>
          <p:cNvSpPr txBox="1"/>
          <p:nvPr/>
        </p:nvSpPr>
        <p:spPr>
          <a:xfrm>
            <a:off x="9120982" y="3649549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옆면</a:t>
            </a:r>
            <a:r>
              <a:rPr lang="en-US" altLang="ko-KR" sz="2500" dirty="0"/>
              <a:t> (</a:t>
            </a:r>
            <a:r>
              <a:rPr lang="ko-KR" altLang="en-US" sz="2500" dirty="0"/>
              <a:t>오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47F167-C553-E48B-010E-5BADB3028BAC}"/>
              </a:ext>
            </a:extLst>
          </p:cNvPr>
          <p:cNvCxnSpPr/>
          <p:nvPr/>
        </p:nvCxnSpPr>
        <p:spPr>
          <a:xfrm>
            <a:off x="8736551" y="6268537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A7C1923-338A-2967-3C54-357641DB75AD}"/>
              </a:ext>
            </a:extLst>
          </p:cNvPr>
          <p:cNvCxnSpPr>
            <a:cxnSpLocks/>
          </p:cNvCxnSpPr>
          <p:nvPr/>
        </p:nvCxnSpPr>
        <p:spPr>
          <a:xfrm>
            <a:off x="8421659" y="4780007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A42398-4AD4-8D7C-8165-5B3F5A1D8F7E}"/>
              </a:ext>
            </a:extLst>
          </p:cNvPr>
          <p:cNvSpPr/>
          <p:nvPr/>
        </p:nvSpPr>
        <p:spPr>
          <a:xfrm>
            <a:off x="8610508" y="4716463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DAFEA0A-98B7-B670-660F-D52BCC9B8329}"/>
              </a:ext>
            </a:extLst>
          </p:cNvPr>
          <p:cNvCxnSpPr>
            <a:cxnSpLocks/>
          </p:cNvCxnSpPr>
          <p:nvPr/>
        </p:nvCxnSpPr>
        <p:spPr>
          <a:xfrm flipH="1">
            <a:off x="8588359" y="4558104"/>
            <a:ext cx="2994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8ED3668-0505-4CCF-F4A9-9F4DCD8CB70A}"/>
              </a:ext>
            </a:extLst>
          </p:cNvPr>
          <p:cNvSpPr txBox="1"/>
          <p:nvPr/>
        </p:nvSpPr>
        <p:spPr>
          <a:xfrm>
            <a:off x="9510901" y="4154174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D80C0C-9960-4935-1098-5185B44F78F4}"/>
              </a:ext>
            </a:extLst>
          </p:cNvPr>
          <p:cNvSpPr txBox="1"/>
          <p:nvPr/>
        </p:nvSpPr>
        <p:spPr>
          <a:xfrm rot="10800000">
            <a:off x="7937096" y="5075131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E757869-DBF5-0BC2-30B5-8C3E3E1D97BA}"/>
              </a:ext>
            </a:extLst>
          </p:cNvPr>
          <p:cNvSpPr/>
          <p:nvPr/>
        </p:nvSpPr>
        <p:spPr>
          <a:xfrm>
            <a:off x="10953794" y="2992120"/>
            <a:ext cx="458580" cy="451468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8E877-D74E-9F28-5C36-2A2A2F97D97F}"/>
              </a:ext>
            </a:extLst>
          </p:cNvPr>
          <p:cNvSpPr txBox="1"/>
          <p:nvPr/>
        </p:nvSpPr>
        <p:spPr>
          <a:xfrm>
            <a:off x="10750817" y="472770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E1FB621-B859-F5F1-80B4-BCDD0AB59F92}"/>
              </a:ext>
            </a:extLst>
          </p:cNvPr>
          <p:cNvCxnSpPr>
            <a:cxnSpLocks/>
          </p:cNvCxnSpPr>
          <p:nvPr/>
        </p:nvCxnSpPr>
        <p:spPr>
          <a:xfrm flipV="1">
            <a:off x="10872598" y="2992120"/>
            <a:ext cx="0" cy="451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B489C15-BF70-4996-56A2-3F5D9EE699BD}"/>
              </a:ext>
            </a:extLst>
          </p:cNvPr>
          <p:cNvSpPr txBox="1"/>
          <p:nvPr/>
        </p:nvSpPr>
        <p:spPr>
          <a:xfrm rot="16200000">
            <a:off x="10107720" y="303316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20mm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EE13BBD-1ADB-8868-38BF-4087E7770481}"/>
              </a:ext>
            </a:extLst>
          </p:cNvPr>
          <p:cNvCxnSpPr>
            <a:cxnSpLocks/>
          </p:cNvCxnSpPr>
          <p:nvPr/>
        </p:nvCxnSpPr>
        <p:spPr>
          <a:xfrm flipV="1">
            <a:off x="10980819" y="5672149"/>
            <a:ext cx="0" cy="451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2137EB3-4CFA-01E6-C948-5E73C6AA3127}"/>
              </a:ext>
            </a:extLst>
          </p:cNvPr>
          <p:cNvSpPr txBox="1"/>
          <p:nvPr/>
        </p:nvSpPr>
        <p:spPr>
          <a:xfrm rot="16200000">
            <a:off x="10215941" y="5713190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20mm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5AE716-DB53-B980-F746-5907B303EDAA}"/>
              </a:ext>
            </a:extLst>
          </p:cNvPr>
          <p:cNvSpPr/>
          <p:nvPr/>
        </p:nvSpPr>
        <p:spPr>
          <a:xfrm>
            <a:off x="11044250" y="5686689"/>
            <a:ext cx="458580" cy="451468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6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A985B4-E14D-3B45-AC1E-1213E02C6A59}"/>
              </a:ext>
            </a:extLst>
          </p:cNvPr>
          <p:cNvSpPr/>
          <p:nvPr/>
        </p:nvSpPr>
        <p:spPr>
          <a:xfrm>
            <a:off x="7352097" y="1828800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9C40-E35D-EF90-5854-700E4F094C98}"/>
              </a:ext>
            </a:extLst>
          </p:cNvPr>
          <p:cNvSpPr txBox="1"/>
          <p:nvPr/>
        </p:nvSpPr>
        <p:spPr>
          <a:xfrm>
            <a:off x="8064367" y="705048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7B572E-090A-768E-3C0E-FB68344F7E03}"/>
              </a:ext>
            </a:extLst>
          </p:cNvPr>
          <p:cNvCxnSpPr>
            <a:cxnSpLocks/>
          </p:cNvCxnSpPr>
          <p:nvPr/>
        </p:nvCxnSpPr>
        <p:spPr>
          <a:xfrm flipH="1">
            <a:off x="7352097" y="5678907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D259DD-2C2F-3E9A-0EF9-DA327BBA9437}"/>
              </a:ext>
            </a:extLst>
          </p:cNvPr>
          <p:cNvSpPr txBox="1"/>
          <p:nvPr/>
        </p:nvSpPr>
        <p:spPr>
          <a:xfrm>
            <a:off x="8145582" y="571020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155mm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723D1-0645-19BD-9678-008FBFD64CFE}"/>
              </a:ext>
            </a:extLst>
          </p:cNvPr>
          <p:cNvSpPr/>
          <p:nvPr/>
        </p:nvSpPr>
        <p:spPr>
          <a:xfrm>
            <a:off x="7325866" y="202513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2888AD-225B-D63B-76D1-974D4EAD5BA4}"/>
              </a:ext>
            </a:extLst>
          </p:cNvPr>
          <p:cNvSpPr/>
          <p:nvPr/>
        </p:nvSpPr>
        <p:spPr>
          <a:xfrm>
            <a:off x="9660959" y="2529314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B7E563-1373-2E24-1873-577BA4555B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249965" y="3464573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1B07D4-1E86-C91E-D012-130AD575684D}"/>
              </a:ext>
            </a:extLst>
          </p:cNvPr>
          <p:cNvSpPr txBox="1"/>
          <p:nvPr/>
        </p:nvSpPr>
        <p:spPr>
          <a:xfrm>
            <a:off x="10249965" y="390230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E2099-ECA1-984C-18AA-A5404DF10E37}"/>
              </a:ext>
            </a:extLst>
          </p:cNvPr>
          <p:cNvSpPr/>
          <p:nvPr/>
        </p:nvSpPr>
        <p:spPr>
          <a:xfrm>
            <a:off x="7325867" y="2775495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EE40A1-075A-9CF1-42F6-62D7496E14D9}"/>
              </a:ext>
            </a:extLst>
          </p:cNvPr>
          <p:cNvSpPr/>
          <p:nvPr/>
        </p:nvSpPr>
        <p:spPr>
          <a:xfrm>
            <a:off x="9660959" y="4359878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64C9D-1DD2-2CC0-5A1F-318955F23EE3}"/>
              </a:ext>
            </a:extLst>
          </p:cNvPr>
          <p:cNvSpPr txBox="1"/>
          <p:nvPr/>
        </p:nvSpPr>
        <p:spPr>
          <a:xfrm>
            <a:off x="9192489" y="4622646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F346D-47E1-ACF5-FAFB-46D51538C608}"/>
              </a:ext>
            </a:extLst>
          </p:cNvPr>
          <p:cNvSpPr txBox="1"/>
          <p:nvPr/>
        </p:nvSpPr>
        <p:spPr>
          <a:xfrm>
            <a:off x="9190224" y="280521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5B2F2-55BD-9B1D-8CA0-DEB4766F2958}"/>
              </a:ext>
            </a:extLst>
          </p:cNvPr>
          <p:cNvSpPr/>
          <p:nvPr/>
        </p:nvSpPr>
        <p:spPr>
          <a:xfrm>
            <a:off x="7333635" y="388521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6644F-90E1-E9E6-170D-5CE52E6A963C}"/>
              </a:ext>
            </a:extLst>
          </p:cNvPr>
          <p:cNvSpPr/>
          <p:nvPr/>
        </p:nvSpPr>
        <p:spPr>
          <a:xfrm>
            <a:off x="7324217" y="4680995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89580B-A35B-C28D-B3BF-CB4F8232EC91}"/>
              </a:ext>
            </a:extLst>
          </p:cNvPr>
          <p:cNvSpPr/>
          <p:nvPr/>
        </p:nvSpPr>
        <p:spPr>
          <a:xfrm>
            <a:off x="7352097" y="3316338"/>
            <a:ext cx="2675823" cy="603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7F5BB-CE96-C318-46BA-5CC41F16531D}"/>
              </a:ext>
            </a:extLst>
          </p:cNvPr>
          <p:cNvSpPr/>
          <p:nvPr/>
        </p:nvSpPr>
        <p:spPr>
          <a:xfrm>
            <a:off x="2191961" y="2313177"/>
            <a:ext cx="2675823" cy="2675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B666CA1-EBB5-8F61-95BC-3D8CCE494D26}"/>
              </a:ext>
            </a:extLst>
          </p:cNvPr>
          <p:cNvCxnSpPr>
            <a:cxnSpLocks/>
          </p:cNvCxnSpPr>
          <p:nvPr/>
        </p:nvCxnSpPr>
        <p:spPr>
          <a:xfrm flipH="1">
            <a:off x="2220228" y="5260812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28D436-B0B4-E7E9-1DF3-9645E3D8BAEA}"/>
              </a:ext>
            </a:extLst>
          </p:cNvPr>
          <p:cNvSpPr txBox="1"/>
          <p:nvPr/>
        </p:nvSpPr>
        <p:spPr>
          <a:xfrm>
            <a:off x="3013713" y="529210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256452-DC4D-DB6F-D45D-99679CB3B29C}"/>
              </a:ext>
            </a:extLst>
          </p:cNvPr>
          <p:cNvCxnSpPr>
            <a:cxnSpLocks/>
          </p:cNvCxnSpPr>
          <p:nvPr/>
        </p:nvCxnSpPr>
        <p:spPr>
          <a:xfrm rot="5400000" flipH="1">
            <a:off x="615169" y="3651088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DDC92B-CC36-BEB2-6F58-AEF66EC37EBF}"/>
              </a:ext>
            </a:extLst>
          </p:cNvPr>
          <p:cNvSpPr txBox="1"/>
          <p:nvPr/>
        </p:nvSpPr>
        <p:spPr>
          <a:xfrm rot="5400000">
            <a:off x="1238544" y="352949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121E8B-80C7-777A-07F6-3128AAAF63CB}"/>
              </a:ext>
            </a:extLst>
          </p:cNvPr>
          <p:cNvCxnSpPr>
            <a:cxnSpLocks/>
          </p:cNvCxnSpPr>
          <p:nvPr/>
        </p:nvCxnSpPr>
        <p:spPr>
          <a:xfrm flipH="1">
            <a:off x="4951717" y="3397361"/>
            <a:ext cx="2354661" cy="159163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FC77ABF-46E1-8A25-E17C-D6E85288F4E0}"/>
              </a:ext>
            </a:extLst>
          </p:cNvPr>
          <p:cNvSpPr/>
          <p:nvPr/>
        </p:nvSpPr>
        <p:spPr>
          <a:xfrm>
            <a:off x="4393943" y="4554291"/>
            <a:ext cx="335729" cy="351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8BCE257-02B3-CFDF-1914-06E8F8842CA8}"/>
              </a:ext>
            </a:extLst>
          </p:cNvPr>
          <p:cNvCxnSpPr>
            <a:cxnSpLocks/>
          </p:cNvCxnSpPr>
          <p:nvPr/>
        </p:nvCxnSpPr>
        <p:spPr>
          <a:xfrm rot="5400000" flipV="1">
            <a:off x="4561807" y="4175262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30FC22-0010-47C6-61A7-FE7B14DFB38E}"/>
              </a:ext>
            </a:extLst>
          </p:cNvPr>
          <p:cNvSpPr txBox="1"/>
          <p:nvPr/>
        </p:nvSpPr>
        <p:spPr>
          <a:xfrm>
            <a:off x="4027434" y="401120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4.5mm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5FC33-08F2-5401-C962-FE7210DA3542}"/>
              </a:ext>
            </a:extLst>
          </p:cNvPr>
          <p:cNvSpPr txBox="1"/>
          <p:nvPr/>
        </p:nvSpPr>
        <p:spPr>
          <a:xfrm>
            <a:off x="7747816" y="6342154"/>
            <a:ext cx="187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 </a:t>
            </a:r>
            <a:r>
              <a:rPr lang="ko-KR" altLang="en-US" dirty="0"/>
              <a:t>아랫면 없음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CCE64-6B2E-9F35-09A6-E51AB3C7D169}"/>
              </a:ext>
            </a:extLst>
          </p:cNvPr>
          <p:cNvSpPr txBox="1"/>
          <p:nvPr/>
        </p:nvSpPr>
        <p:spPr>
          <a:xfrm>
            <a:off x="7994341" y="2643803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FD2DF8F-0E90-87A9-BC90-27B34CA1F60A}"/>
              </a:ext>
            </a:extLst>
          </p:cNvPr>
          <p:cNvCxnSpPr/>
          <p:nvPr/>
        </p:nvCxnSpPr>
        <p:spPr>
          <a:xfrm>
            <a:off x="7349048" y="3305683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87AC01-6225-ED59-D976-91009532BD18}"/>
              </a:ext>
            </a:extLst>
          </p:cNvPr>
          <p:cNvCxnSpPr>
            <a:cxnSpLocks/>
          </p:cNvCxnSpPr>
          <p:nvPr/>
        </p:nvCxnSpPr>
        <p:spPr>
          <a:xfrm flipV="1">
            <a:off x="10343612" y="1760142"/>
            <a:ext cx="0" cy="154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FD92F5-5E23-5D68-8F69-B7C30038EC05}"/>
              </a:ext>
            </a:extLst>
          </p:cNvPr>
          <p:cNvSpPr txBox="1"/>
          <p:nvPr/>
        </p:nvSpPr>
        <p:spPr>
          <a:xfrm>
            <a:off x="10376139" y="205367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3733E6-BA17-F5DA-1E7D-40C75A5F1EB0}"/>
              </a:ext>
            </a:extLst>
          </p:cNvPr>
          <p:cNvSpPr/>
          <p:nvPr/>
        </p:nvSpPr>
        <p:spPr>
          <a:xfrm>
            <a:off x="7223005" y="1753608"/>
            <a:ext cx="2972555" cy="1562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7D2A16-BEF1-B33F-410C-72653D43835D}"/>
              </a:ext>
            </a:extLst>
          </p:cNvPr>
          <p:cNvSpPr/>
          <p:nvPr/>
        </p:nvSpPr>
        <p:spPr>
          <a:xfrm>
            <a:off x="9797930" y="2231900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BB69C1-0AB2-6590-8FF4-4673F72FB331}"/>
              </a:ext>
            </a:extLst>
          </p:cNvPr>
          <p:cNvSpPr txBox="1"/>
          <p:nvPr/>
        </p:nvSpPr>
        <p:spPr>
          <a:xfrm>
            <a:off x="9327195" y="250780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BE2D13-A987-82B2-2EB6-E1659C605C93}"/>
              </a:ext>
            </a:extLst>
          </p:cNvPr>
          <p:cNvSpPr/>
          <p:nvPr/>
        </p:nvSpPr>
        <p:spPr>
          <a:xfrm>
            <a:off x="7208470" y="189967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D47823-D84E-21CE-E31B-C012878AF31E}"/>
              </a:ext>
            </a:extLst>
          </p:cNvPr>
          <p:cNvSpPr/>
          <p:nvPr/>
        </p:nvSpPr>
        <p:spPr>
          <a:xfrm>
            <a:off x="7208471" y="2650030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45C088-764E-6675-21EF-E1FF58DBEF98}"/>
              </a:ext>
            </a:extLst>
          </p:cNvPr>
          <p:cNvCxnSpPr>
            <a:cxnSpLocks/>
          </p:cNvCxnSpPr>
          <p:nvPr/>
        </p:nvCxnSpPr>
        <p:spPr>
          <a:xfrm flipH="1">
            <a:off x="7200856" y="1595250"/>
            <a:ext cx="2994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AE7DA2-8850-4442-BEC5-DE929B720BD0}"/>
              </a:ext>
            </a:extLst>
          </p:cNvPr>
          <p:cNvSpPr txBox="1"/>
          <p:nvPr/>
        </p:nvSpPr>
        <p:spPr>
          <a:xfrm>
            <a:off x="8158593" y="125296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152189-197D-34C0-D2E1-146A8DD46930}"/>
              </a:ext>
            </a:extLst>
          </p:cNvPr>
          <p:cNvCxnSpPr>
            <a:cxnSpLocks/>
          </p:cNvCxnSpPr>
          <p:nvPr/>
        </p:nvCxnSpPr>
        <p:spPr>
          <a:xfrm flipH="1" flipV="1">
            <a:off x="4941973" y="2313176"/>
            <a:ext cx="2364405" cy="9697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0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519EE-BE5A-7B2F-F1D6-C05B6CA39619}"/>
              </a:ext>
            </a:extLst>
          </p:cNvPr>
          <p:cNvSpPr/>
          <p:nvPr/>
        </p:nvSpPr>
        <p:spPr>
          <a:xfrm>
            <a:off x="4949345" y="1984621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D7A9-BEEC-EF28-E7FA-38197489F030}"/>
              </a:ext>
            </a:extLst>
          </p:cNvPr>
          <p:cNvSpPr txBox="1"/>
          <p:nvPr/>
        </p:nvSpPr>
        <p:spPr>
          <a:xfrm>
            <a:off x="5581450" y="2874815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08BE6-01E3-A000-F280-B0FEAD22FFB8}"/>
              </a:ext>
            </a:extLst>
          </p:cNvPr>
          <p:cNvSpPr txBox="1"/>
          <p:nvPr/>
        </p:nvSpPr>
        <p:spPr>
          <a:xfrm>
            <a:off x="9120982" y="866972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옆면</a:t>
            </a:r>
            <a:r>
              <a:rPr lang="en-US" altLang="ko-KR" sz="2500" dirty="0"/>
              <a:t> (</a:t>
            </a:r>
            <a:r>
              <a:rPr lang="ko-KR" altLang="en-US" sz="2500" dirty="0"/>
              <a:t>왼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6A471B-6FFB-E5CF-212F-C799A60D6F28}"/>
              </a:ext>
            </a:extLst>
          </p:cNvPr>
          <p:cNvCxnSpPr>
            <a:cxnSpLocks/>
          </p:cNvCxnSpPr>
          <p:nvPr/>
        </p:nvCxnSpPr>
        <p:spPr>
          <a:xfrm flipH="1">
            <a:off x="4949345" y="5834728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52044D-F459-952B-2559-B0910F709E26}"/>
              </a:ext>
            </a:extLst>
          </p:cNvPr>
          <p:cNvSpPr txBox="1"/>
          <p:nvPr/>
        </p:nvSpPr>
        <p:spPr>
          <a:xfrm>
            <a:off x="2012483" y="866972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윗면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BAA45-42F8-F3F7-68AC-0F9244258E18}"/>
              </a:ext>
            </a:extLst>
          </p:cNvPr>
          <p:cNvSpPr/>
          <p:nvPr/>
        </p:nvSpPr>
        <p:spPr>
          <a:xfrm>
            <a:off x="1302622" y="2430379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1302622" y="5215290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AA5A91-A457-250A-4D5A-3DCE11C3498A}"/>
              </a:ext>
            </a:extLst>
          </p:cNvPr>
          <p:cNvCxnSpPr>
            <a:cxnSpLocks/>
          </p:cNvCxnSpPr>
          <p:nvPr/>
        </p:nvCxnSpPr>
        <p:spPr>
          <a:xfrm>
            <a:off x="1048351" y="2430379"/>
            <a:ext cx="0" cy="2500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7BAB5B-7EF8-376E-6F86-DF12460372ED}"/>
              </a:ext>
            </a:extLst>
          </p:cNvPr>
          <p:cNvSpPr txBox="1"/>
          <p:nvPr/>
        </p:nvSpPr>
        <p:spPr>
          <a:xfrm>
            <a:off x="2093698" y="527446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E72AF-E055-75F2-DD55-968D502E932E}"/>
              </a:ext>
            </a:extLst>
          </p:cNvPr>
          <p:cNvSpPr txBox="1"/>
          <p:nvPr/>
        </p:nvSpPr>
        <p:spPr>
          <a:xfrm rot="10800000">
            <a:off x="586686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566E2-C105-4062-3598-CDBBCE162901}"/>
              </a:ext>
            </a:extLst>
          </p:cNvPr>
          <p:cNvSpPr txBox="1"/>
          <p:nvPr/>
        </p:nvSpPr>
        <p:spPr>
          <a:xfrm>
            <a:off x="5742830" y="5866024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160mm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BA9AA1-99B2-8CE6-B002-0588AAACADA2}"/>
              </a:ext>
            </a:extLst>
          </p:cNvPr>
          <p:cNvCxnSpPr/>
          <p:nvPr/>
        </p:nvCxnSpPr>
        <p:spPr>
          <a:xfrm>
            <a:off x="4936157" y="3536695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경첩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57CE32-FFA8-AD97-5C89-A3B75532D0BD}"/>
              </a:ext>
            </a:extLst>
          </p:cNvPr>
          <p:cNvCxnSpPr>
            <a:cxnSpLocks/>
          </p:cNvCxnSpPr>
          <p:nvPr/>
        </p:nvCxnSpPr>
        <p:spPr>
          <a:xfrm>
            <a:off x="4590785" y="1999287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18D6C-C07A-AF5E-ADA1-1C2561D74989}"/>
              </a:ext>
            </a:extLst>
          </p:cNvPr>
          <p:cNvCxnSpPr>
            <a:cxnSpLocks/>
          </p:cNvCxnSpPr>
          <p:nvPr/>
        </p:nvCxnSpPr>
        <p:spPr>
          <a:xfrm flipH="1">
            <a:off x="4719408" y="3536695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A0D370-8E3B-BD76-F27E-90C2AC0241FC}"/>
              </a:ext>
            </a:extLst>
          </p:cNvPr>
          <p:cNvSpPr txBox="1"/>
          <p:nvPr/>
        </p:nvSpPr>
        <p:spPr>
          <a:xfrm rot="10800000">
            <a:off x="4159294" y="2321953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18768-69C5-3865-94A9-E0FB79157472}"/>
              </a:ext>
            </a:extLst>
          </p:cNvPr>
          <p:cNvSpPr txBox="1"/>
          <p:nvPr/>
        </p:nvSpPr>
        <p:spPr>
          <a:xfrm rot="10800000">
            <a:off x="4268428" y="408256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54016" y="185622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V5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DF6800-4B1A-581F-F0DE-C94283471891}"/>
              </a:ext>
            </a:extLst>
          </p:cNvPr>
          <p:cNvSpPr/>
          <p:nvPr/>
        </p:nvSpPr>
        <p:spPr>
          <a:xfrm>
            <a:off x="7258207" y="4515699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C2632D-A6B1-2389-6BA1-8BEB49F8B722}"/>
              </a:ext>
            </a:extLst>
          </p:cNvPr>
          <p:cNvSpPr txBox="1"/>
          <p:nvPr/>
        </p:nvSpPr>
        <p:spPr>
          <a:xfrm>
            <a:off x="6789737" y="477846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714C90-8441-77E4-DCEE-8DCE6AF4F29D}"/>
              </a:ext>
            </a:extLst>
          </p:cNvPr>
          <p:cNvSpPr/>
          <p:nvPr/>
        </p:nvSpPr>
        <p:spPr>
          <a:xfrm>
            <a:off x="4930883" y="4041037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1EE015-F16E-9324-C64D-761F946B779E}"/>
              </a:ext>
            </a:extLst>
          </p:cNvPr>
          <p:cNvSpPr/>
          <p:nvPr/>
        </p:nvSpPr>
        <p:spPr>
          <a:xfrm>
            <a:off x="4921465" y="483681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ACD850-BAD5-7B81-D8D2-85DD1B50D745}"/>
              </a:ext>
            </a:extLst>
          </p:cNvPr>
          <p:cNvSpPr/>
          <p:nvPr/>
        </p:nvSpPr>
        <p:spPr>
          <a:xfrm>
            <a:off x="4810114" y="1984621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AD5B9-8BCF-4A32-36D2-9B897C3EF244}"/>
              </a:ext>
            </a:extLst>
          </p:cNvPr>
          <p:cNvSpPr txBox="1"/>
          <p:nvPr/>
        </p:nvSpPr>
        <p:spPr>
          <a:xfrm>
            <a:off x="6914304" y="273881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5390575-D4C1-E825-7413-B9F1D1EF2581}"/>
              </a:ext>
            </a:extLst>
          </p:cNvPr>
          <p:cNvCxnSpPr>
            <a:cxnSpLocks/>
          </p:cNvCxnSpPr>
          <p:nvPr/>
        </p:nvCxnSpPr>
        <p:spPr>
          <a:xfrm flipH="1">
            <a:off x="4787965" y="1826262"/>
            <a:ext cx="2994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876B30-1029-5D13-1D28-A8705182FDA6}"/>
              </a:ext>
            </a:extLst>
          </p:cNvPr>
          <p:cNvSpPr txBox="1"/>
          <p:nvPr/>
        </p:nvSpPr>
        <p:spPr>
          <a:xfrm>
            <a:off x="5710507" y="142233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A37C54-0973-4C58-AD10-FDA85FF0EC5D}"/>
              </a:ext>
            </a:extLst>
          </p:cNvPr>
          <p:cNvSpPr txBox="1"/>
          <p:nvPr/>
        </p:nvSpPr>
        <p:spPr>
          <a:xfrm>
            <a:off x="5359010" y="6426932"/>
            <a:ext cx="187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 </a:t>
            </a:r>
            <a:r>
              <a:rPr lang="ko-KR" altLang="en-US" dirty="0"/>
              <a:t>바닥 뚫림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FB02B-CEAE-B746-296D-1D960A04878A}"/>
              </a:ext>
            </a:extLst>
          </p:cNvPr>
          <p:cNvSpPr txBox="1"/>
          <p:nvPr/>
        </p:nvSpPr>
        <p:spPr>
          <a:xfrm>
            <a:off x="5333716" y="879385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앞</a:t>
            </a:r>
            <a:endParaRPr lang="ko-KR" altLang="en-US" sz="25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11B831B-E26B-F658-2688-08112EA24D07}"/>
              </a:ext>
            </a:extLst>
          </p:cNvPr>
          <p:cNvCxnSpPr/>
          <p:nvPr/>
        </p:nvCxnSpPr>
        <p:spPr>
          <a:xfrm>
            <a:off x="8667211" y="3515184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B35F56-656D-3EBE-CFF1-5D5112FE7475}"/>
              </a:ext>
            </a:extLst>
          </p:cNvPr>
          <p:cNvCxnSpPr>
            <a:cxnSpLocks/>
          </p:cNvCxnSpPr>
          <p:nvPr/>
        </p:nvCxnSpPr>
        <p:spPr>
          <a:xfrm>
            <a:off x="8321839" y="1977776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E250C8-F341-E507-7978-AABE12331130}"/>
              </a:ext>
            </a:extLst>
          </p:cNvPr>
          <p:cNvSpPr txBox="1"/>
          <p:nvPr/>
        </p:nvSpPr>
        <p:spPr>
          <a:xfrm rot="10800000">
            <a:off x="7890348" y="230044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9AF44B-4254-C7E3-0596-9BBB94A871F4}"/>
              </a:ext>
            </a:extLst>
          </p:cNvPr>
          <p:cNvSpPr/>
          <p:nvPr/>
        </p:nvSpPr>
        <p:spPr>
          <a:xfrm>
            <a:off x="8541168" y="1963110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145831-2982-20FD-6E01-171488BA91AA}"/>
              </a:ext>
            </a:extLst>
          </p:cNvPr>
          <p:cNvSpPr txBox="1"/>
          <p:nvPr/>
        </p:nvSpPr>
        <p:spPr>
          <a:xfrm>
            <a:off x="10750817" y="195097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9C392A-81D2-8F49-5494-ACF2703A8AEF}"/>
              </a:ext>
            </a:extLst>
          </p:cNvPr>
          <p:cNvCxnSpPr>
            <a:cxnSpLocks/>
          </p:cNvCxnSpPr>
          <p:nvPr/>
        </p:nvCxnSpPr>
        <p:spPr>
          <a:xfrm flipH="1">
            <a:off x="8519019" y="1804751"/>
            <a:ext cx="2994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8C47F-CCA5-A5BB-E607-238390E3FC50}"/>
              </a:ext>
            </a:extLst>
          </p:cNvPr>
          <p:cNvSpPr txBox="1"/>
          <p:nvPr/>
        </p:nvSpPr>
        <p:spPr>
          <a:xfrm>
            <a:off x="9441561" y="140082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E887887-BD50-3DE8-0D1E-2CB5E0161012}"/>
              </a:ext>
            </a:extLst>
          </p:cNvPr>
          <p:cNvSpPr/>
          <p:nvPr/>
        </p:nvSpPr>
        <p:spPr>
          <a:xfrm>
            <a:off x="9566947" y="2108820"/>
            <a:ext cx="986386" cy="956473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D9BD6E-6B0C-208E-36DD-08E6E2F91118}"/>
              </a:ext>
            </a:extLst>
          </p:cNvPr>
          <p:cNvSpPr txBox="1"/>
          <p:nvPr/>
        </p:nvSpPr>
        <p:spPr>
          <a:xfrm rot="16200000">
            <a:off x="8766033" y="245286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40mm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D2801A-B47B-260C-AED2-E284971B6A42}"/>
              </a:ext>
            </a:extLst>
          </p:cNvPr>
          <p:cNvCxnSpPr>
            <a:cxnSpLocks/>
          </p:cNvCxnSpPr>
          <p:nvPr/>
        </p:nvCxnSpPr>
        <p:spPr>
          <a:xfrm flipV="1">
            <a:off x="9490838" y="2119249"/>
            <a:ext cx="0" cy="956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2" descr="Fan Vector Art, Icons, and Graphics for Free Download">
            <a:extLst>
              <a:ext uri="{FF2B5EF4-FFF2-40B4-BE49-F238E27FC236}">
                <a16:creationId xmlns:a16="http://schemas.microsoft.com/office/drawing/2014/main" id="{40D842D9-FF75-1187-2E6F-193DBAC8D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500" y1="35000" x2="38500" y2="35000"/>
                        <a14:foregroundMark x1="50500" y1="27500" x2="50500" y2="27500"/>
                        <a14:foregroundMark x1="53000" y1="39500" x2="53000" y2="39500"/>
                        <a14:foregroundMark x1="60500" y1="39000" x2="60500" y2="39000"/>
                        <a14:foregroundMark x1="49000" y1="51500" x2="49000" y2="51500"/>
                        <a14:backgroundMark x1="55000" y1="13500" x2="55000" y2="13500"/>
                        <a14:backgroundMark x1="47500" y1="13000" x2="475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7556" r="25778" b="33333"/>
          <a:stretch/>
        </p:blipFill>
        <p:spPr bwMode="auto">
          <a:xfrm>
            <a:off x="9612743" y="2199334"/>
            <a:ext cx="880354" cy="8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147F167-C553-E48B-010E-5BADB3028BAC}"/>
              </a:ext>
            </a:extLst>
          </p:cNvPr>
          <p:cNvCxnSpPr/>
          <p:nvPr/>
        </p:nvCxnSpPr>
        <p:spPr>
          <a:xfrm>
            <a:off x="8736551" y="6268537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A7C1923-338A-2967-3C54-357641DB75AD}"/>
              </a:ext>
            </a:extLst>
          </p:cNvPr>
          <p:cNvCxnSpPr>
            <a:cxnSpLocks/>
          </p:cNvCxnSpPr>
          <p:nvPr/>
        </p:nvCxnSpPr>
        <p:spPr>
          <a:xfrm>
            <a:off x="8421659" y="4780007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A42398-4AD4-8D7C-8165-5B3F5A1D8F7E}"/>
              </a:ext>
            </a:extLst>
          </p:cNvPr>
          <p:cNvSpPr/>
          <p:nvPr/>
        </p:nvSpPr>
        <p:spPr>
          <a:xfrm>
            <a:off x="8610508" y="4716463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DAFEA0A-98B7-B670-660F-D52BCC9B8329}"/>
              </a:ext>
            </a:extLst>
          </p:cNvPr>
          <p:cNvCxnSpPr>
            <a:cxnSpLocks/>
          </p:cNvCxnSpPr>
          <p:nvPr/>
        </p:nvCxnSpPr>
        <p:spPr>
          <a:xfrm flipH="1">
            <a:off x="8588359" y="4558104"/>
            <a:ext cx="2994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8ED3668-0505-4CCF-F4A9-9F4DCD8CB70A}"/>
              </a:ext>
            </a:extLst>
          </p:cNvPr>
          <p:cNvSpPr txBox="1"/>
          <p:nvPr/>
        </p:nvSpPr>
        <p:spPr>
          <a:xfrm>
            <a:off x="9510901" y="4154174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D80C0C-9960-4935-1098-5185B44F78F4}"/>
              </a:ext>
            </a:extLst>
          </p:cNvPr>
          <p:cNvSpPr txBox="1"/>
          <p:nvPr/>
        </p:nvSpPr>
        <p:spPr>
          <a:xfrm rot="10800000">
            <a:off x="7937096" y="5075131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E757869-DBF5-0BC2-30B5-8C3E3E1D97BA}"/>
              </a:ext>
            </a:extLst>
          </p:cNvPr>
          <p:cNvSpPr/>
          <p:nvPr/>
        </p:nvSpPr>
        <p:spPr>
          <a:xfrm>
            <a:off x="10953794" y="2992120"/>
            <a:ext cx="458580" cy="451468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8E877-D74E-9F28-5C36-2A2A2F97D97F}"/>
              </a:ext>
            </a:extLst>
          </p:cNvPr>
          <p:cNvSpPr txBox="1"/>
          <p:nvPr/>
        </p:nvSpPr>
        <p:spPr>
          <a:xfrm>
            <a:off x="10750817" y="472770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E1FB621-B859-F5F1-80B4-BCDD0AB59F92}"/>
              </a:ext>
            </a:extLst>
          </p:cNvPr>
          <p:cNvCxnSpPr>
            <a:cxnSpLocks/>
          </p:cNvCxnSpPr>
          <p:nvPr/>
        </p:nvCxnSpPr>
        <p:spPr>
          <a:xfrm flipV="1">
            <a:off x="10872598" y="2992120"/>
            <a:ext cx="0" cy="451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B489C15-BF70-4996-56A2-3F5D9EE699BD}"/>
              </a:ext>
            </a:extLst>
          </p:cNvPr>
          <p:cNvSpPr txBox="1"/>
          <p:nvPr/>
        </p:nvSpPr>
        <p:spPr>
          <a:xfrm rot="16200000">
            <a:off x="10107720" y="303316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20mm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EE13BBD-1ADB-8868-38BF-4087E7770481}"/>
              </a:ext>
            </a:extLst>
          </p:cNvPr>
          <p:cNvCxnSpPr>
            <a:cxnSpLocks/>
          </p:cNvCxnSpPr>
          <p:nvPr/>
        </p:nvCxnSpPr>
        <p:spPr>
          <a:xfrm flipV="1">
            <a:off x="10980819" y="5672149"/>
            <a:ext cx="0" cy="451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2137EB3-4CFA-01E6-C948-5E73C6AA3127}"/>
              </a:ext>
            </a:extLst>
          </p:cNvPr>
          <p:cNvSpPr txBox="1"/>
          <p:nvPr/>
        </p:nvSpPr>
        <p:spPr>
          <a:xfrm rot="16200000">
            <a:off x="10215941" y="5713190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20mm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5AE716-DB53-B980-F746-5907B303EDAA}"/>
              </a:ext>
            </a:extLst>
          </p:cNvPr>
          <p:cNvSpPr/>
          <p:nvPr/>
        </p:nvSpPr>
        <p:spPr>
          <a:xfrm>
            <a:off x="11044250" y="5686689"/>
            <a:ext cx="458580" cy="451468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19C96A-5B31-682E-D835-440C461FEB7C}"/>
              </a:ext>
            </a:extLst>
          </p:cNvPr>
          <p:cNvSpPr/>
          <p:nvPr/>
        </p:nvSpPr>
        <p:spPr>
          <a:xfrm>
            <a:off x="1280129" y="278567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8619FE-C654-8D61-0717-C1DFB943D1CF}"/>
              </a:ext>
            </a:extLst>
          </p:cNvPr>
          <p:cNvSpPr/>
          <p:nvPr/>
        </p:nvSpPr>
        <p:spPr>
          <a:xfrm>
            <a:off x="1280129" y="4179148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E61841F-4E9E-2217-7DB6-568E661AEC21}"/>
              </a:ext>
            </a:extLst>
          </p:cNvPr>
          <p:cNvSpPr/>
          <p:nvPr/>
        </p:nvSpPr>
        <p:spPr>
          <a:xfrm>
            <a:off x="3613522" y="3627259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3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519EE-BE5A-7B2F-F1D6-C05B6CA39619}"/>
              </a:ext>
            </a:extLst>
          </p:cNvPr>
          <p:cNvSpPr/>
          <p:nvPr/>
        </p:nvSpPr>
        <p:spPr>
          <a:xfrm>
            <a:off x="4949345" y="1984621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D7A9-BEEC-EF28-E7FA-38197489F030}"/>
              </a:ext>
            </a:extLst>
          </p:cNvPr>
          <p:cNvSpPr txBox="1"/>
          <p:nvPr/>
        </p:nvSpPr>
        <p:spPr>
          <a:xfrm>
            <a:off x="5581450" y="2874815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6A471B-6FFB-E5CF-212F-C799A60D6F28}"/>
              </a:ext>
            </a:extLst>
          </p:cNvPr>
          <p:cNvCxnSpPr>
            <a:cxnSpLocks/>
          </p:cNvCxnSpPr>
          <p:nvPr/>
        </p:nvCxnSpPr>
        <p:spPr>
          <a:xfrm flipH="1">
            <a:off x="4949345" y="5834728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52044D-F459-952B-2559-B0910F709E26}"/>
              </a:ext>
            </a:extLst>
          </p:cNvPr>
          <p:cNvSpPr txBox="1"/>
          <p:nvPr/>
        </p:nvSpPr>
        <p:spPr>
          <a:xfrm>
            <a:off x="2012483" y="866972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윗면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BAA45-42F8-F3F7-68AC-0F9244258E18}"/>
              </a:ext>
            </a:extLst>
          </p:cNvPr>
          <p:cNvSpPr/>
          <p:nvPr/>
        </p:nvSpPr>
        <p:spPr>
          <a:xfrm>
            <a:off x="1302622" y="2430379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1302622" y="5215290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AA5A91-A457-250A-4D5A-3DCE11C3498A}"/>
              </a:ext>
            </a:extLst>
          </p:cNvPr>
          <p:cNvCxnSpPr>
            <a:cxnSpLocks/>
          </p:cNvCxnSpPr>
          <p:nvPr/>
        </p:nvCxnSpPr>
        <p:spPr>
          <a:xfrm>
            <a:off x="1048351" y="2430379"/>
            <a:ext cx="0" cy="2500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7BAB5B-7EF8-376E-6F86-DF12460372ED}"/>
              </a:ext>
            </a:extLst>
          </p:cNvPr>
          <p:cNvSpPr txBox="1"/>
          <p:nvPr/>
        </p:nvSpPr>
        <p:spPr>
          <a:xfrm>
            <a:off x="2093698" y="527446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E72AF-E055-75F2-DD55-968D502E932E}"/>
              </a:ext>
            </a:extLst>
          </p:cNvPr>
          <p:cNvSpPr txBox="1"/>
          <p:nvPr/>
        </p:nvSpPr>
        <p:spPr>
          <a:xfrm rot="10800000">
            <a:off x="586686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165mm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566E2-C105-4062-3598-CDBBCE162901}"/>
              </a:ext>
            </a:extLst>
          </p:cNvPr>
          <p:cNvSpPr txBox="1"/>
          <p:nvPr/>
        </p:nvSpPr>
        <p:spPr>
          <a:xfrm>
            <a:off x="5742830" y="5866024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160mm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BA9AA1-99B2-8CE6-B002-0588AAACADA2}"/>
              </a:ext>
            </a:extLst>
          </p:cNvPr>
          <p:cNvCxnSpPr/>
          <p:nvPr/>
        </p:nvCxnSpPr>
        <p:spPr>
          <a:xfrm>
            <a:off x="4936157" y="3536695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경첩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57CE32-FFA8-AD97-5C89-A3B75532D0BD}"/>
              </a:ext>
            </a:extLst>
          </p:cNvPr>
          <p:cNvCxnSpPr>
            <a:cxnSpLocks/>
          </p:cNvCxnSpPr>
          <p:nvPr/>
        </p:nvCxnSpPr>
        <p:spPr>
          <a:xfrm>
            <a:off x="4733057" y="1997643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18D6C-C07A-AF5E-ADA1-1C2561D74989}"/>
              </a:ext>
            </a:extLst>
          </p:cNvPr>
          <p:cNvCxnSpPr>
            <a:cxnSpLocks/>
          </p:cNvCxnSpPr>
          <p:nvPr/>
        </p:nvCxnSpPr>
        <p:spPr>
          <a:xfrm flipH="1">
            <a:off x="4719408" y="3536695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A0D370-8E3B-BD76-F27E-90C2AC0241FC}"/>
              </a:ext>
            </a:extLst>
          </p:cNvPr>
          <p:cNvSpPr txBox="1"/>
          <p:nvPr/>
        </p:nvSpPr>
        <p:spPr>
          <a:xfrm rot="10800000">
            <a:off x="4301566" y="2320309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18768-69C5-3865-94A9-E0FB79157472}"/>
              </a:ext>
            </a:extLst>
          </p:cNvPr>
          <p:cNvSpPr txBox="1"/>
          <p:nvPr/>
        </p:nvSpPr>
        <p:spPr>
          <a:xfrm rot="10800000">
            <a:off x="4268428" y="4082564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130mm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54016" y="185622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V5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DF6800-4B1A-581F-F0DE-C94283471891}"/>
              </a:ext>
            </a:extLst>
          </p:cNvPr>
          <p:cNvSpPr/>
          <p:nvPr/>
        </p:nvSpPr>
        <p:spPr>
          <a:xfrm>
            <a:off x="7258207" y="4515699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C2632D-A6B1-2389-6BA1-8BEB49F8B722}"/>
              </a:ext>
            </a:extLst>
          </p:cNvPr>
          <p:cNvSpPr txBox="1"/>
          <p:nvPr/>
        </p:nvSpPr>
        <p:spPr>
          <a:xfrm>
            <a:off x="6789737" y="477846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714C90-8441-77E4-DCEE-8DCE6AF4F29D}"/>
              </a:ext>
            </a:extLst>
          </p:cNvPr>
          <p:cNvSpPr/>
          <p:nvPr/>
        </p:nvSpPr>
        <p:spPr>
          <a:xfrm>
            <a:off x="4930883" y="4041037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1EE015-F16E-9324-C64D-761F946B779E}"/>
              </a:ext>
            </a:extLst>
          </p:cNvPr>
          <p:cNvSpPr/>
          <p:nvPr/>
        </p:nvSpPr>
        <p:spPr>
          <a:xfrm>
            <a:off x="4921465" y="483681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ACD850-BAD5-7B81-D8D2-85DD1B50D745}"/>
              </a:ext>
            </a:extLst>
          </p:cNvPr>
          <p:cNvSpPr/>
          <p:nvPr/>
        </p:nvSpPr>
        <p:spPr>
          <a:xfrm>
            <a:off x="4945861" y="1984621"/>
            <a:ext cx="2675822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AD5B9-8BCF-4A32-36D2-9B897C3EF244}"/>
              </a:ext>
            </a:extLst>
          </p:cNvPr>
          <p:cNvSpPr txBox="1"/>
          <p:nvPr/>
        </p:nvSpPr>
        <p:spPr>
          <a:xfrm>
            <a:off x="6914304" y="273881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A37C54-0973-4C58-AD10-FDA85FF0EC5D}"/>
              </a:ext>
            </a:extLst>
          </p:cNvPr>
          <p:cNvSpPr txBox="1"/>
          <p:nvPr/>
        </p:nvSpPr>
        <p:spPr>
          <a:xfrm>
            <a:off x="5359010" y="6426932"/>
            <a:ext cx="187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 </a:t>
            </a:r>
            <a:r>
              <a:rPr lang="ko-KR" altLang="en-US" dirty="0"/>
              <a:t>바닥 뚫림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FB02B-CEAE-B746-296D-1D960A04878A}"/>
              </a:ext>
            </a:extLst>
          </p:cNvPr>
          <p:cNvSpPr txBox="1"/>
          <p:nvPr/>
        </p:nvSpPr>
        <p:spPr>
          <a:xfrm>
            <a:off x="5333716" y="879385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앞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19C96A-5B31-682E-D835-440C461FEB7C}"/>
              </a:ext>
            </a:extLst>
          </p:cNvPr>
          <p:cNvSpPr/>
          <p:nvPr/>
        </p:nvSpPr>
        <p:spPr>
          <a:xfrm>
            <a:off x="1280129" y="278567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8619FE-C654-8D61-0717-C1DFB943D1CF}"/>
              </a:ext>
            </a:extLst>
          </p:cNvPr>
          <p:cNvSpPr/>
          <p:nvPr/>
        </p:nvSpPr>
        <p:spPr>
          <a:xfrm>
            <a:off x="1280129" y="4179148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E61841F-4E9E-2217-7DB6-568E661AEC21}"/>
              </a:ext>
            </a:extLst>
          </p:cNvPr>
          <p:cNvSpPr/>
          <p:nvPr/>
        </p:nvSpPr>
        <p:spPr>
          <a:xfrm>
            <a:off x="3613522" y="3627259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B05E10-BABD-E9FD-4F78-7538C3CDC3B0}"/>
              </a:ext>
            </a:extLst>
          </p:cNvPr>
          <p:cNvSpPr/>
          <p:nvPr/>
        </p:nvSpPr>
        <p:spPr>
          <a:xfrm>
            <a:off x="8752637" y="2430379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5EA72C-83C3-5717-C8BE-6E0412E4ADA1}"/>
              </a:ext>
            </a:extLst>
          </p:cNvPr>
          <p:cNvCxnSpPr/>
          <p:nvPr/>
        </p:nvCxnSpPr>
        <p:spPr>
          <a:xfrm>
            <a:off x="7621683" y="3534681"/>
            <a:ext cx="7855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291413C-DF7C-D6FF-8626-FC93EBAF055F}"/>
              </a:ext>
            </a:extLst>
          </p:cNvPr>
          <p:cNvSpPr/>
          <p:nvPr/>
        </p:nvSpPr>
        <p:spPr>
          <a:xfrm>
            <a:off x="10756501" y="3071286"/>
            <a:ext cx="241789" cy="238039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EE3EDD-6F04-2CD8-8F9E-98C00B4CAAE8}"/>
              </a:ext>
            </a:extLst>
          </p:cNvPr>
          <p:cNvCxnSpPr>
            <a:cxnSpLocks/>
          </p:cNvCxnSpPr>
          <p:nvPr/>
        </p:nvCxnSpPr>
        <p:spPr>
          <a:xfrm>
            <a:off x="10877396" y="2457188"/>
            <a:ext cx="0" cy="514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0A7E28E-2092-AAE5-EAFC-778C975645FE}"/>
              </a:ext>
            </a:extLst>
          </p:cNvPr>
          <p:cNvSpPr txBox="1"/>
          <p:nvPr/>
        </p:nvSpPr>
        <p:spPr>
          <a:xfrm rot="10800000">
            <a:off x="10520046" y="2426335"/>
            <a:ext cx="369332" cy="6181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/>
              <a:t>30mm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7357BA-5E6B-6544-4DA9-7804BC417931}"/>
              </a:ext>
            </a:extLst>
          </p:cNvPr>
          <p:cNvSpPr txBox="1"/>
          <p:nvPr/>
        </p:nvSpPr>
        <p:spPr>
          <a:xfrm rot="16200000">
            <a:off x="10704712" y="3227464"/>
            <a:ext cx="369332" cy="6181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/>
              <a:t>5mm</a:t>
            </a:r>
            <a:endParaRPr lang="ko-KR" altLang="en-US" sz="12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E021F1B-E5C7-D9D5-65BB-0AD6E19B311D}"/>
              </a:ext>
            </a:extLst>
          </p:cNvPr>
          <p:cNvCxnSpPr>
            <a:cxnSpLocks/>
          </p:cNvCxnSpPr>
          <p:nvPr/>
        </p:nvCxnSpPr>
        <p:spPr>
          <a:xfrm flipH="1">
            <a:off x="10711019" y="3387862"/>
            <a:ext cx="360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9B54770-78C8-4944-72EB-6DBDE50C9B1A}"/>
              </a:ext>
            </a:extLst>
          </p:cNvPr>
          <p:cNvCxnSpPr>
            <a:cxnSpLocks/>
          </p:cNvCxnSpPr>
          <p:nvPr/>
        </p:nvCxnSpPr>
        <p:spPr>
          <a:xfrm flipH="1">
            <a:off x="11041351" y="3184662"/>
            <a:ext cx="360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16E2556-05C6-565B-D59D-5AB0E9A4316A}"/>
              </a:ext>
            </a:extLst>
          </p:cNvPr>
          <p:cNvSpPr txBox="1"/>
          <p:nvPr/>
        </p:nvSpPr>
        <p:spPr>
          <a:xfrm rot="16200000">
            <a:off x="11021489" y="2707437"/>
            <a:ext cx="369332" cy="6181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200" dirty="0"/>
              <a:t>14mm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21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A985B4-E14D-3B45-AC1E-1213E02C6A59}"/>
              </a:ext>
            </a:extLst>
          </p:cNvPr>
          <p:cNvSpPr/>
          <p:nvPr/>
        </p:nvSpPr>
        <p:spPr>
          <a:xfrm>
            <a:off x="7352097" y="1828800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9C40-E35D-EF90-5854-700E4F094C98}"/>
              </a:ext>
            </a:extLst>
          </p:cNvPr>
          <p:cNvSpPr txBox="1"/>
          <p:nvPr/>
        </p:nvSpPr>
        <p:spPr>
          <a:xfrm>
            <a:off x="8064368" y="933651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7B572E-090A-768E-3C0E-FB68344F7E03}"/>
              </a:ext>
            </a:extLst>
          </p:cNvPr>
          <p:cNvCxnSpPr>
            <a:cxnSpLocks/>
          </p:cNvCxnSpPr>
          <p:nvPr/>
        </p:nvCxnSpPr>
        <p:spPr>
          <a:xfrm flipH="1">
            <a:off x="7352097" y="5678907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D259DD-2C2F-3E9A-0EF9-DA327BBA9437}"/>
              </a:ext>
            </a:extLst>
          </p:cNvPr>
          <p:cNvSpPr txBox="1"/>
          <p:nvPr/>
        </p:nvSpPr>
        <p:spPr>
          <a:xfrm>
            <a:off x="8145582" y="571020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250mm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723D1-0645-19BD-9678-008FBFD64CFE}"/>
              </a:ext>
            </a:extLst>
          </p:cNvPr>
          <p:cNvSpPr/>
          <p:nvPr/>
        </p:nvSpPr>
        <p:spPr>
          <a:xfrm>
            <a:off x="7325866" y="202513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2888AD-225B-D63B-76D1-974D4EAD5BA4}"/>
              </a:ext>
            </a:extLst>
          </p:cNvPr>
          <p:cNvSpPr/>
          <p:nvPr/>
        </p:nvSpPr>
        <p:spPr>
          <a:xfrm>
            <a:off x="9660959" y="2529314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4E5D8B-3489-5988-5A94-3E6EE9CE9A14}"/>
              </a:ext>
            </a:extLst>
          </p:cNvPr>
          <p:cNvCxnSpPr>
            <a:cxnSpLocks/>
          </p:cNvCxnSpPr>
          <p:nvPr/>
        </p:nvCxnSpPr>
        <p:spPr>
          <a:xfrm rot="10800000">
            <a:off x="10249965" y="1912499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B7E563-1373-2E24-1873-577BA4555B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249965" y="3464573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8693D5-8CBB-C0A5-389C-3969BB06844F}"/>
              </a:ext>
            </a:extLst>
          </p:cNvPr>
          <p:cNvSpPr txBox="1"/>
          <p:nvPr/>
        </p:nvSpPr>
        <p:spPr>
          <a:xfrm>
            <a:off x="10269454" y="2127028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B07D4-1E86-C91E-D012-130AD575684D}"/>
              </a:ext>
            </a:extLst>
          </p:cNvPr>
          <p:cNvSpPr txBox="1"/>
          <p:nvPr/>
        </p:nvSpPr>
        <p:spPr>
          <a:xfrm>
            <a:off x="10249965" y="390230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150mm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2E2099-ECA1-984C-18AA-A5404DF10E37}"/>
              </a:ext>
            </a:extLst>
          </p:cNvPr>
          <p:cNvSpPr/>
          <p:nvPr/>
        </p:nvSpPr>
        <p:spPr>
          <a:xfrm>
            <a:off x="7325867" y="2775495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EE40A1-075A-9CF1-42F6-62D7496E14D9}"/>
              </a:ext>
            </a:extLst>
          </p:cNvPr>
          <p:cNvSpPr/>
          <p:nvPr/>
        </p:nvSpPr>
        <p:spPr>
          <a:xfrm>
            <a:off x="9660959" y="4359878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64C9D-1DD2-2CC0-5A1F-318955F23EE3}"/>
              </a:ext>
            </a:extLst>
          </p:cNvPr>
          <p:cNvSpPr txBox="1"/>
          <p:nvPr/>
        </p:nvSpPr>
        <p:spPr>
          <a:xfrm>
            <a:off x="9192489" y="4622646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F346D-47E1-ACF5-FAFB-46D51538C608}"/>
              </a:ext>
            </a:extLst>
          </p:cNvPr>
          <p:cNvSpPr txBox="1"/>
          <p:nvPr/>
        </p:nvSpPr>
        <p:spPr>
          <a:xfrm>
            <a:off x="9190224" y="280521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5B2F2-55BD-9B1D-8CA0-DEB4766F2958}"/>
              </a:ext>
            </a:extLst>
          </p:cNvPr>
          <p:cNvSpPr/>
          <p:nvPr/>
        </p:nvSpPr>
        <p:spPr>
          <a:xfrm>
            <a:off x="7333635" y="388521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6644F-90E1-E9E6-170D-5CE52E6A963C}"/>
              </a:ext>
            </a:extLst>
          </p:cNvPr>
          <p:cNvSpPr/>
          <p:nvPr/>
        </p:nvSpPr>
        <p:spPr>
          <a:xfrm>
            <a:off x="7324217" y="4680995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89580B-A35B-C28D-B3BF-CB4F8232EC91}"/>
              </a:ext>
            </a:extLst>
          </p:cNvPr>
          <p:cNvSpPr/>
          <p:nvPr/>
        </p:nvSpPr>
        <p:spPr>
          <a:xfrm>
            <a:off x="7352097" y="3316338"/>
            <a:ext cx="2675823" cy="603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152189-197D-34C0-D2E1-146A8DD46930}"/>
              </a:ext>
            </a:extLst>
          </p:cNvPr>
          <p:cNvCxnSpPr>
            <a:cxnSpLocks/>
          </p:cNvCxnSpPr>
          <p:nvPr/>
        </p:nvCxnSpPr>
        <p:spPr>
          <a:xfrm flipH="1" flipV="1">
            <a:off x="4941973" y="2313176"/>
            <a:ext cx="2364405" cy="9697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7F5BB-CE96-C318-46BA-5CC41F16531D}"/>
              </a:ext>
            </a:extLst>
          </p:cNvPr>
          <p:cNvSpPr/>
          <p:nvPr/>
        </p:nvSpPr>
        <p:spPr>
          <a:xfrm>
            <a:off x="2191961" y="2313177"/>
            <a:ext cx="2675823" cy="2675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B666CA1-EBB5-8F61-95BC-3D8CCE494D26}"/>
              </a:ext>
            </a:extLst>
          </p:cNvPr>
          <p:cNvCxnSpPr>
            <a:cxnSpLocks/>
          </p:cNvCxnSpPr>
          <p:nvPr/>
        </p:nvCxnSpPr>
        <p:spPr>
          <a:xfrm flipH="1">
            <a:off x="2220228" y="5260812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28D436-B0B4-E7E9-1DF3-9645E3D8BAEA}"/>
              </a:ext>
            </a:extLst>
          </p:cNvPr>
          <p:cNvSpPr txBox="1"/>
          <p:nvPr/>
        </p:nvSpPr>
        <p:spPr>
          <a:xfrm>
            <a:off x="3013713" y="529210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250mm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256452-DC4D-DB6F-D45D-99679CB3B29C}"/>
              </a:ext>
            </a:extLst>
          </p:cNvPr>
          <p:cNvCxnSpPr>
            <a:cxnSpLocks/>
          </p:cNvCxnSpPr>
          <p:nvPr/>
        </p:nvCxnSpPr>
        <p:spPr>
          <a:xfrm rot="5400000" flipH="1">
            <a:off x="615169" y="3651088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DDC92B-CC36-BEB2-6F58-AEF66EC37EBF}"/>
              </a:ext>
            </a:extLst>
          </p:cNvPr>
          <p:cNvSpPr txBox="1"/>
          <p:nvPr/>
        </p:nvSpPr>
        <p:spPr>
          <a:xfrm rot="5400000">
            <a:off x="1238544" y="352949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250mm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121E8B-80C7-777A-07F6-3128AAAF63CB}"/>
              </a:ext>
            </a:extLst>
          </p:cNvPr>
          <p:cNvCxnSpPr>
            <a:cxnSpLocks/>
          </p:cNvCxnSpPr>
          <p:nvPr/>
        </p:nvCxnSpPr>
        <p:spPr>
          <a:xfrm flipH="1">
            <a:off x="4951717" y="3397361"/>
            <a:ext cx="2354661" cy="159163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FC77ABF-46E1-8A25-E17C-D6E85288F4E0}"/>
              </a:ext>
            </a:extLst>
          </p:cNvPr>
          <p:cNvSpPr/>
          <p:nvPr/>
        </p:nvSpPr>
        <p:spPr>
          <a:xfrm>
            <a:off x="4393943" y="4554291"/>
            <a:ext cx="335729" cy="351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8BCE257-02B3-CFDF-1914-06E8F8842CA8}"/>
              </a:ext>
            </a:extLst>
          </p:cNvPr>
          <p:cNvCxnSpPr>
            <a:cxnSpLocks/>
          </p:cNvCxnSpPr>
          <p:nvPr/>
        </p:nvCxnSpPr>
        <p:spPr>
          <a:xfrm rot="5400000" flipV="1">
            <a:off x="4561807" y="4175262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30FC22-0010-47C6-61A7-FE7B14DFB38E}"/>
              </a:ext>
            </a:extLst>
          </p:cNvPr>
          <p:cNvSpPr txBox="1"/>
          <p:nvPr/>
        </p:nvSpPr>
        <p:spPr>
          <a:xfrm>
            <a:off x="4015825" y="400500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8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B7FF5B-4194-0FF1-DAA4-79A65680E164}"/>
              </a:ext>
            </a:extLst>
          </p:cNvPr>
          <p:cNvSpPr/>
          <p:nvPr/>
        </p:nvSpPr>
        <p:spPr>
          <a:xfrm>
            <a:off x="1917349" y="1764143"/>
            <a:ext cx="2971208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08BE6-01E3-A000-F280-B0FEAD22FFB8}"/>
              </a:ext>
            </a:extLst>
          </p:cNvPr>
          <p:cNvSpPr txBox="1"/>
          <p:nvPr/>
        </p:nvSpPr>
        <p:spPr>
          <a:xfrm>
            <a:off x="2495816" y="668005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옆면</a:t>
            </a:r>
            <a:r>
              <a:rPr lang="en-US" altLang="ko-KR" sz="2500" dirty="0"/>
              <a:t> (</a:t>
            </a:r>
            <a:r>
              <a:rPr lang="ko-KR" altLang="en-US" sz="2500" dirty="0"/>
              <a:t>왼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B35F56-656D-3EBE-CFF1-5D5112FE7475}"/>
              </a:ext>
            </a:extLst>
          </p:cNvPr>
          <p:cNvCxnSpPr>
            <a:cxnSpLocks/>
          </p:cNvCxnSpPr>
          <p:nvPr/>
        </p:nvCxnSpPr>
        <p:spPr>
          <a:xfrm>
            <a:off x="1696673" y="1778809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E250C8-F341-E507-7978-AABE12331130}"/>
              </a:ext>
            </a:extLst>
          </p:cNvPr>
          <p:cNvSpPr txBox="1"/>
          <p:nvPr/>
        </p:nvSpPr>
        <p:spPr>
          <a:xfrm rot="10800000">
            <a:off x="1265182" y="21014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9AF44B-4254-C7E3-0596-9BBB94A871F4}"/>
              </a:ext>
            </a:extLst>
          </p:cNvPr>
          <p:cNvSpPr/>
          <p:nvPr/>
        </p:nvSpPr>
        <p:spPr>
          <a:xfrm>
            <a:off x="1916002" y="1764143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E887887-BD50-3DE8-0D1E-2CB5E0161012}"/>
              </a:ext>
            </a:extLst>
          </p:cNvPr>
          <p:cNvSpPr/>
          <p:nvPr/>
        </p:nvSpPr>
        <p:spPr>
          <a:xfrm>
            <a:off x="3068032" y="2151847"/>
            <a:ext cx="742033" cy="719530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D9BD6E-6B0C-208E-36DD-08E6E2F91118}"/>
              </a:ext>
            </a:extLst>
          </p:cNvPr>
          <p:cNvSpPr txBox="1"/>
          <p:nvPr/>
        </p:nvSpPr>
        <p:spPr>
          <a:xfrm rot="16200000">
            <a:off x="2221958" y="235518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40mm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DD2801A-B47B-260C-AED2-E284971B6A42}"/>
              </a:ext>
            </a:extLst>
          </p:cNvPr>
          <p:cNvCxnSpPr>
            <a:cxnSpLocks/>
          </p:cNvCxnSpPr>
          <p:nvPr/>
        </p:nvCxnSpPr>
        <p:spPr>
          <a:xfrm flipV="1">
            <a:off x="2964961" y="2151847"/>
            <a:ext cx="0" cy="742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2" descr="Fan Vector Art, Icons, and Graphics for Free Download">
            <a:extLst>
              <a:ext uri="{FF2B5EF4-FFF2-40B4-BE49-F238E27FC236}">
                <a16:creationId xmlns:a16="http://schemas.microsoft.com/office/drawing/2014/main" id="{40D842D9-FF75-1187-2E6F-193DBAC8D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500" y1="35000" x2="38500" y2="35000"/>
                        <a14:foregroundMark x1="50500" y1="27500" x2="50500" y2="27500"/>
                        <a14:foregroundMark x1="53000" y1="39500" x2="53000" y2="39500"/>
                        <a14:foregroundMark x1="60500" y1="39000" x2="60500" y2="39000"/>
                        <a14:foregroundMark x1="49000" y1="51500" x2="49000" y2="51500"/>
                        <a14:backgroundMark x1="55000" y1="13500" x2="55000" y2="13500"/>
                        <a14:backgroundMark x1="47500" y1="13000" x2="475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7556" r="25778" b="33333"/>
          <a:stretch/>
        </p:blipFill>
        <p:spPr bwMode="auto">
          <a:xfrm>
            <a:off x="3113828" y="2222522"/>
            <a:ext cx="662268" cy="65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2DC726-456A-FDA1-71A1-BBE6EB0B793D}"/>
              </a:ext>
            </a:extLst>
          </p:cNvPr>
          <p:cNvCxnSpPr>
            <a:cxnSpLocks/>
          </p:cNvCxnSpPr>
          <p:nvPr/>
        </p:nvCxnSpPr>
        <p:spPr>
          <a:xfrm flipH="1">
            <a:off x="1916002" y="5635761"/>
            <a:ext cx="2972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722241-F285-0FC2-F658-C93753444803}"/>
              </a:ext>
            </a:extLst>
          </p:cNvPr>
          <p:cNvCxnSpPr>
            <a:cxnSpLocks/>
          </p:cNvCxnSpPr>
          <p:nvPr/>
        </p:nvCxnSpPr>
        <p:spPr>
          <a:xfrm flipH="1">
            <a:off x="1689799" y="3361370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EEAE7E-0BBF-ADF4-7CFF-591BA169605F}"/>
              </a:ext>
            </a:extLst>
          </p:cNvPr>
          <p:cNvSpPr txBox="1"/>
          <p:nvPr/>
        </p:nvSpPr>
        <p:spPr>
          <a:xfrm rot="10800000">
            <a:off x="1265182" y="3907441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130mm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A7BF9-D0E8-40CE-208E-808FB584D828}"/>
              </a:ext>
            </a:extLst>
          </p:cNvPr>
          <p:cNvSpPr txBox="1"/>
          <p:nvPr/>
        </p:nvSpPr>
        <p:spPr>
          <a:xfrm>
            <a:off x="2862664" y="563576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160mm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35FBA-E836-DECB-6491-C92108714229}"/>
              </a:ext>
            </a:extLst>
          </p:cNvPr>
          <p:cNvSpPr/>
          <p:nvPr/>
        </p:nvSpPr>
        <p:spPr>
          <a:xfrm>
            <a:off x="7230833" y="1764143"/>
            <a:ext cx="2971208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E4A42-CDE8-8A5C-83DC-003207E38D3F}"/>
              </a:ext>
            </a:extLst>
          </p:cNvPr>
          <p:cNvSpPr txBox="1"/>
          <p:nvPr/>
        </p:nvSpPr>
        <p:spPr>
          <a:xfrm>
            <a:off x="7809300" y="668005"/>
            <a:ext cx="1832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/>
              <a:t>옆면</a:t>
            </a:r>
            <a:r>
              <a:rPr lang="en-US" altLang="ko-KR" sz="2500" dirty="0"/>
              <a:t> (</a:t>
            </a:r>
            <a:r>
              <a:rPr lang="ko-KR" altLang="en-US" sz="2500" dirty="0"/>
              <a:t>오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15DECDD-13D5-7320-E039-3EBC66621DEE}"/>
              </a:ext>
            </a:extLst>
          </p:cNvPr>
          <p:cNvCxnSpPr>
            <a:cxnSpLocks/>
          </p:cNvCxnSpPr>
          <p:nvPr/>
        </p:nvCxnSpPr>
        <p:spPr>
          <a:xfrm>
            <a:off x="7010157" y="1778809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B33C1C-B34B-D5F8-C2B3-1739B367F142}"/>
              </a:ext>
            </a:extLst>
          </p:cNvPr>
          <p:cNvSpPr txBox="1"/>
          <p:nvPr/>
        </p:nvSpPr>
        <p:spPr>
          <a:xfrm rot="10800000">
            <a:off x="6578666" y="21014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2E8F9A-476C-C04E-11CF-B87C161AE6AF}"/>
              </a:ext>
            </a:extLst>
          </p:cNvPr>
          <p:cNvSpPr/>
          <p:nvPr/>
        </p:nvSpPr>
        <p:spPr>
          <a:xfrm>
            <a:off x="7229486" y="1764143"/>
            <a:ext cx="2972555" cy="15514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7E931-374A-7766-6A49-A8D955D2C624}"/>
              </a:ext>
            </a:extLst>
          </p:cNvPr>
          <p:cNvSpPr txBox="1"/>
          <p:nvPr/>
        </p:nvSpPr>
        <p:spPr>
          <a:xfrm>
            <a:off x="7533865" y="2431010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10mm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B56599-0A01-28F5-A9FD-B87A2E160396}"/>
              </a:ext>
            </a:extLst>
          </p:cNvPr>
          <p:cNvCxnSpPr>
            <a:cxnSpLocks/>
          </p:cNvCxnSpPr>
          <p:nvPr/>
        </p:nvCxnSpPr>
        <p:spPr>
          <a:xfrm>
            <a:off x="7911386" y="2814749"/>
            <a:ext cx="3241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223AF9-FE7D-C2DC-F64E-6286ADA4DD93}"/>
              </a:ext>
            </a:extLst>
          </p:cNvPr>
          <p:cNvCxnSpPr>
            <a:cxnSpLocks/>
          </p:cNvCxnSpPr>
          <p:nvPr/>
        </p:nvCxnSpPr>
        <p:spPr>
          <a:xfrm flipH="1">
            <a:off x="7229486" y="5635761"/>
            <a:ext cx="2972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308FC2-A634-6FA9-8F2F-F0A5DC241778}"/>
              </a:ext>
            </a:extLst>
          </p:cNvPr>
          <p:cNvCxnSpPr>
            <a:cxnSpLocks/>
          </p:cNvCxnSpPr>
          <p:nvPr/>
        </p:nvCxnSpPr>
        <p:spPr>
          <a:xfrm flipH="1">
            <a:off x="7003283" y="3361370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300F3C-EACC-A5AC-72ED-F875D0374977}"/>
              </a:ext>
            </a:extLst>
          </p:cNvPr>
          <p:cNvSpPr txBox="1"/>
          <p:nvPr/>
        </p:nvSpPr>
        <p:spPr>
          <a:xfrm rot="10800000">
            <a:off x="6578666" y="3907441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130mm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C001CB-C178-F571-4E0F-855E5BD55352}"/>
              </a:ext>
            </a:extLst>
          </p:cNvPr>
          <p:cNvSpPr txBox="1"/>
          <p:nvPr/>
        </p:nvSpPr>
        <p:spPr>
          <a:xfrm>
            <a:off x="8176148" y="5635761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160mm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ADF32C5-CC61-89B9-8524-548417C9DE35}"/>
              </a:ext>
            </a:extLst>
          </p:cNvPr>
          <p:cNvSpPr/>
          <p:nvPr/>
        </p:nvSpPr>
        <p:spPr>
          <a:xfrm>
            <a:off x="7931677" y="2920444"/>
            <a:ext cx="283608" cy="275007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C8C857-5FF7-EC4F-3A52-AE6435540EC3}"/>
              </a:ext>
            </a:extLst>
          </p:cNvPr>
          <p:cNvCxnSpPr>
            <a:cxnSpLocks/>
          </p:cNvCxnSpPr>
          <p:nvPr/>
        </p:nvCxnSpPr>
        <p:spPr>
          <a:xfrm>
            <a:off x="7307647" y="3195196"/>
            <a:ext cx="624030" cy="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F3412A-6B66-EEDB-24CD-1388AFEA5226}"/>
              </a:ext>
            </a:extLst>
          </p:cNvPr>
          <p:cNvSpPr txBox="1"/>
          <p:nvPr/>
        </p:nvSpPr>
        <p:spPr>
          <a:xfrm>
            <a:off x="7096918" y="2906036"/>
            <a:ext cx="107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50mm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7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B728CC-8652-17F6-3F9D-07A3AD195109}"/>
              </a:ext>
            </a:extLst>
          </p:cNvPr>
          <p:cNvSpPr/>
          <p:nvPr/>
        </p:nvSpPr>
        <p:spPr>
          <a:xfrm>
            <a:off x="2432593" y="1386038"/>
            <a:ext cx="7577681" cy="37473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826483-6420-C562-2D82-7447E2A4C2A5}"/>
              </a:ext>
            </a:extLst>
          </p:cNvPr>
          <p:cNvCxnSpPr>
            <a:cxnSpLocks/>
          </p:cNvCxnSpPr>
          <p:nvPr/>
        </p:nvCxnSpPr>
        <p:spPr>
          <a:xfrm flipH="1">
            <a:off x="2432593" y="5414817"/>
            <a:ext cx="7577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FD8D26-6476-0EB3-94E9-AEA3444546C8}"/>
              </a:ext>
            </a:extLst>
          </p:cNvPr>
          <p:cNvSpPr txBox="1"/>
          <p:nvPr/>
        </p:nvSpPr>
        <p:spPr>
          <a:xfrm>
            <a:off x="5544308" y="5511589"/>
            <a:ext cx="13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1300mm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4FB809-CE8C-222D-089F-7BA078597A22}"/>
              </a:ext>
            </a:extLst>
          </p:cNvPr>
          <p:cNvCxnSpPr>
            <a:cxnSpLocks/>
          </p:cNvCxnSpPr>
          <p:nvPr/>
        </p:nvCxnSpPr>
        <p:spPr>
          <a:xfrm flipH="1" flipV="1">
            <a:off x="2261088" y="1386038"/>
            <a:ext cx="1" cy="3756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58CFE0-958A-A24A-6182-BF674AD9D95B}"/>
              </a:ext>
            </a:extLst>
          </p:cNvPr>
          <p:cNvSpPr txBox="1"/>
          <p:nvPr/>
        </p:nvSpPr>
        <p:spPr>
          <a:xfrm rot="5400000">
            <a:off x="1536807" y="320223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600mm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0A76F1-ADE1-5E45-973B-7321597D8FBA}"/>
              </a:ext>
            </a:extLst>
          </p:cNvPr>
          <p:cNvSpPr/>
          <p:nvPr/>
        </p:nvSpPr>
        <p:spPr>
          <a:xfrm rot="16200000">
            <a:off x="3379507" y="1232034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5AB5C-D8B6-5E73-8D8A-4098BDCCED15}"/>
              </a:ext>
            </a:extLst>
          </p:cNvPr>
          <p:cNvSpPr/>
          <p:nvPr/>
        </p:nvSpPr>
        <p:spPr>
          <a:xfrm rot="16200000">
            <a:off x="6198574" y="1232034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624645-70BA-D80D-9AFD-12F72F51E229}"/>
              </a:ext>
            </a:extLst>
          </p:cNvPr>
          <p:cNvSpPr/>
          <p:nvPr/>
        </p:nvSpPr>
        <p:spPr>
          <a:xfrm rot="16200000">
            <a:off x="9017641" y="1232034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8F5347-9520-8463-FE39-8C8234415EEF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D3F73-4147-450E-4A3C-29700C2804DD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경첩</a:t>
            </a:r>
          </a:p>
        </p:txBody>
      </p:sp>
    </p:spTree>
    <p:extLst>
      <p:ext uri="{BB962C8B-B14F-4D97-AF65-F5344CB8AC3E}">
        <p14:creationId xmlns:p14="http://schemas.microsoft.com/office/powerpoint/2010/main" val="158848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5FBC8-F2A9-EDB5-B89B-D8C4EE197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 t="857" r="49818" b="49042"/>
          <a:stretch/>
        </p:blipFill>
        <p:spPr>
          <a:xfrm>
            <a:off x="5727700" y="1219200"/>
            <a:ext cx="3931117" cy="4394266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61053F-E62F-DE33-E916-5BE6C6206D07}"/>
              </a:ext>
            </a:extLst>
          </p:cNvPr>
          <p:cNvCxnSpPr>
            <a:cxnSpLocks/>
          </p:cNvCxnSpPr>
          <p:nvPr/>
        </p:nvCxnSpPr>
        <p:spPr>
          <a:xfrm flipH="1">
            <a:off x="6153150" y="5006603"/>
            <a:ext cx="33909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49987C3-A176-A000-5570-821209C81DD1}"/>
              </a:ext>
            </a:extLst>
          </p:cNvPr>
          <p:cNvCxnSpPr>
            <a:cxnSpLocks/>
          </p:cNvCxnSpPr>
          <p:nvPr/>
        </p:nvCxnSpPr>
        <p:spPr>
          <a:xfrm flipH="1">
            <a:off x="5949950" y="3870324"/>
            <a:ext cx="33909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242EE2-FD42-AB16-BC33-403E6C2F113F}"/>
              </a:ext>
            </a:extLst>
          </p:cNvPr>
          <p:cNvSpPr txBox="1"/>
          <p:nvPr/>
        </p:nvSpPr>
        <p:spPr>
          <a:xfrm>
            <a:off x="144181" y="205235"/>
            <a:ext cx="4321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Upper layer</a:t>
            </a:r>
            <a:r>
              <a:rPr lang="en-US" altLang="ko-KR" sz="2500" dirty="0"/>
              <a:t>: Electronic nose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5A672-0662-CA27-D48F-960DF94EAD48}"/>
              </a:ext>
            </a:extLst>
          </p:cNvPr>
          <p:cNvSpPr txBox="1"/>
          <p:nvPr/>
        </p:nvSpPr>
        <p:spPr>
          <a:xfrm>
            <a:off x="284038" y="750744"/>
            <a:ext cx="361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- 15 sensors</a:t>
            </a:r>
          </a:p>
          <a:p>
            <a:r>
              <a:rPr lang="en-US" altLang="ko-KR" dirty="0"/>
              <a:t>- Pump</a:t>
            </a:r>
          </a:p>
          <a:p>
            <a:r>
              <a:rPr lang="en-US" altLang="ko-KR" dirty="0"/>
              <a:t>- Valve</a:t>
            </a:r>
          </a:p>
          <a:p>
            <a:r>
              <a:rPr lang="en-US" altLang="ko-KR" dirty="0"/>
              <a:t>- Arduino board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985441-A89B-88B5-7B8B-79F4C4E7A7C8}"/>
              </a:ext>
            </a:extLst>
          </p:cNvPr>
          <p:cNvGrpSpPr/>
          <p:nvPr/>
        </p:nvGrpSpPr>
        <p:grpSpPr>
          <a:xfrm>
            <a:off x="1158814" y="3160169"/>
            <a:ext cx="2368672" cy="3052473"/>
            <a:chOff x="1234814" y="3567705"/>
            <a:chExt cx="2368672" cy="305247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33D2B2-9610-3C85-8ED2-E6AD4E464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4814" y="3567705"/>
              <a:ext cx="2368672" cy="179714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2568CA1-D9D8-BEF2-36A6-ECD64CAE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4001" y="5601835"/>
              <a:ext cx="1921873" cy="1018343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62F662-9F23-C594-0F27-078998359270}"/>
              </a:ext>
            </a:extLst>
          </p:cNvPr>
          <p:cNvSpPr/>
          <p:nvPr/>
        </p:nvSpPr>
        <p:spPr>
          <a:xfrm>
            <a:off x="1657350" y="3623016"/>
            <a:ext cx="540819" cy="79023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FA06B0-5F29-4728-60A5-C6C687754563}"/>
              </a:ext>
            </a:extLst>
          </p:cNvPr>
          <p:cNvCxnSpPr/>
          <p:nvPr/>
        </p:nvCxnSpPr>
        <p:spPr>
          <a:xfrm flipH="1">
            <a:off x="1066800" y="3784600"/>
            <a:ext cx="597969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3E7476-66E5-9EBA-88AA-B91E48061240}"/>
              </a:ext>
            </a:extLst>
          </p:cNvPr>
          <p:cNvSpPr txBox="1"/>
          <p:nvPr/>
        </p:nvSpPr>
        <p:spPr>
          <a:xfrm>
            <a:off x="571880" y="3623017"/>
            <a:ext cx="537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5V</a:t>
            </a:r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55A6BA-CD73-CB0A-9A7B-7BE1801BB107}"/>
              </a:ext>
            </a:extLst>
          </p:cNvPr>
          <p:cNvSpPr/>
          <p:nvPr/>
        </p:nvSpPr>
        <p:spPr>
          <a:xfrm>
            <a:off x="2343150" y="4032249"/>
            <a:ext cx="358623" cy="380999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8AF2D8-42EE-B7F1-BAC7-EA228F084FA0}"/>
              </a:ext>
            </a:extLst>
          </p:cNvPr>
          <p:cNvCxnSpPr/>
          <p:nvPr/>
        </p:nvCxnSpPr>
        <p:spPr>
          <a:xfrm>
            <a:off x="2522461" y="4413248"/>
            <a:ext cx="0" cy="400052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1F15D8-759A-2226-1166-4DAC36963F49}"/>
              </a:ext>
            </a:extLst>
          </p:cNvPr>
          <p:cNvSpPr txBox="1"/>
          <p:nvPr/>
        </p:nvSpPr>
        <p:spPr>
          <a:xfrm>
            <a:off x="2093588" y="4834171"/>
            <a:ext cx="857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Output</a:t>
            </a:r>
            <a:endParaRPr lang="ko-KR" altLang="en-US" sz="15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596168-E198-8DE0-86BC-48D34100AB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245"/>
          <a:stretch/>
        </p:blipFill>
        <p:spPr>
          <a:xfrm>
            <a:off x="748612" y="2067223"/>
            <a:ext cx="2899114" cy="94041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E2F6F7-EC76-1A16-AEC4-78EB1A1936C2}"/>
              </a:ext>
            </a:extLst>
          </p:cNvPr>
          <p:cNvSpPr/>
          <p:nvPr/>
        </p:nvSpPr>
        <p:spPr>
          <a:xfrm>
            <a:off x="2343148" y="3627121"/>
            <a:ext cx="358623" cy="38099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A3217D1-C70C-188F-A832-E8572B8E648A}"/>
              </a:ext>
            </a:extLst>
          </p:cNvPr>
          <p:cNvCxnSpPr>
            <a:cxnSpLocks/>
          </p:cNvCxnSpPr>
          <p:nvPr/>
        </p:nvCxnSpPr>
        <p:spPr>
          <a:xfrm flipH="1">
            <a:off x="5949950" y="2022474"/>
            <a:ext cx="33909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062455F-9C6E-C89F-0A21-6274EED47C29}"/>
              </a:ext>
            </a:extLst>
          </p:cNvPr>
          <p:cNvSpPr/>
          <p:nvPr/>
        </p:nvSpPr>
        <p:spPr>
          <a:xfrm>
            <a:off x="6242051" y="1879598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904F5E-F8C4-CB4F-D259-F868B1A38C49}"/>
              </a:ext>
            </a:extLst>
          </p:cNvPr>
          <p:cNvCxnSpPr/>
          <p:nvPr/>
        </p:nvCxnSpPr>
        <p:spPr>
          <a:xfrm>
            <a:off x="5949950" y="1724550"/>
            <a:ext cx="0" cy="33083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5DEC24-3F1C-F70D-0077-03DD0AE023B0}"/>
              </a:ext>
            </a:extLst>
          </p:cNvPr>
          <p:cNvCxnSpPr/>
          <p:nvPr/>
        </p:nvCxnSpPr>
        <p:spPr>
          <a:xfrm>
            <a:off x="9544050" y="1724550"/>
            <a:ext cx="0" cy="33083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9D8BE92-19B3-25A8-2217-EDE283C00B27}"/>
              </a:ext>
            </a:extLst>
          </p:cNvPr>
          <p:cNvSpPr/>
          <p:nvPr/>
        </p:nvSpPr>
        <p:spPr>
          <a:xfrm>
            <a:off x="6727190" y="1876721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9F28B8-C7D9-9D32-C86D-D415AB3490E7}"/>
              </a:ext>
            </a:extLst>
          </p:cNvPr>
          <p:cNvGrpSpPr/>
          <p:nvPr/>
        </p:nvGrpSpPr>
        <p:grpSpPr>
          <a:xfrm>
            <a:off x="7044138" y="2745908"/>
            <a:ext cx="86378" cy="414261"/>
            <a:chOff x="7265462" y="2022474"/>
            <a:chExt cx="74076" cy="69188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5436CC7-9FEC-FA8F-CA8D-8C4CF7B74274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B29DEF9-9230-8754-543B-E8E36C32710B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16F84F1-D094-E77E-1931-A1C9C505D5D0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BA9452D6-75AF-C74B-5594-D1ED05AE79D1}"/>
              </a:ext>
            </a:extLst>
          </p:cNvPr>
          <p:cNvSpPr/>
          <p:nvPr/>
        </p:nvSpPr>
        <p:spPr>
          <a:xfrm>
            <a:off x="6696867" y="2564601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168714-8412-C8D0-355C-FCFCB995E481}"/>
              </a:ext>
            </a:extLst>
          </p:cNvPr>
          <p:cNvCxnSpPr>
            <a:cxnSpLocks/>
          </p:cNvCxnSpPr>
          <p:nvPr/>
        </p:nvCxnSpPr>
        <p:spPr>
          <a:xfrm flipH="1">
            <a:off x="6153150" y="3180588"/>
            <a:ext cx="33909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786D1D7-4A04-3E37-C506-3A9D034B687F}"/>
              </a:ext>
            </a:extLst>
          </p:cNvPr>
          <p:cNvSpPr/>
          <p:nvPr/>
        </p:nvSpPr>
        <p:spPr>
          <a:xfrm>
            <a:off x="6265301" y="2559620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005C859E-9ABE-14CF-F265-3DA331CDF39F}"/>
              </a:ext>
            </a:extLst>
          </p:cNvPr>
          <p:cNvSpPr/>
          <p:nvPr/>
        </p:nvSpPr>
        <p:spPr>
          <a:xfrm>
            <a:off x="7191399" y="2633062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4F0A9B3-B453-5C27-870B-163F6225420A}"/>
              </a:ext>
            </a:extLst>
          </p:cNvPr>
          <p:cNvSpPr/>
          <p:nvPr/>
        </p:nvSpPr>
        <p:spPr>
          <a:xfrm>
            <a:off x="8249953" y="1879598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5904AAE-A311-AAF8-DA1C-1418534B395D}"/>
              </a:ext>
            </a:extLst>
          </p:cNvPr>
          <p:cNvSpPr/>
          <p:nvPr/>
        </p:nvSpPr>
        <p:spPr>
          <a:xfrm>
            <a:off x="8735092" y="1876721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26806C-31D3-ACB6-5CD7-91F250F0FAC8}"/>
              </a:ext>
            </a:extLst>
          </p:cNvPr>
          <p:cNvGrpSpPr/>
          <p:nvPr/>
        </p:nvGrpSpPr>
        <p:grpSpPr>
          <a:xfrm>
            <a:off x="9052040" y="2745908"/>
            <a:ext cx="86378" cy="414261"/>
            <a:chOff x="7265462" y="2022474"/>
            <a:chExt cx="74076" cy="69188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7188F6A-C10B-1185-1923-CCE73A0C3013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49610EC-A7DC-83FF-9A5A-7C3E9102EF9C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CDCBC8A-F50A-4C94-56C9-F4081591F791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482CEFA3-7AB2-0282-D85B-C3F21F2ECD0E}"/>
              </a:ext>
            </a:extLst>
          </p:cNvPr>
          <p:cNvSpPr/>
          <p:nvPr/>
        </p:nvSpPr>
        <p:spPr>
          <a:xfrm>
            <a:off x="8704769" y="2564601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D973662-254E-A15E-3B61-E809E80CC771}"/>
              </a:ext>
            </a:extLst>
          </p:cNvPr>
          <p:cNvSpPr/>
          <p:nvPr/>
        </p:nvSpPr>
        <p:spPr>
          <a:xfrm>
            <a:off x="8273203" y="2559620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원형: 비어 있음 41">
            <a:extLst>
              <a:ext uri="{FF2B5EF4-FFF2-40B4-BE49-F238E27FC236}">
                <a16:creationId xmlns:a16="http://schemas.microsoft.com/office/drawing/2014/main" id="{821AE9BB-0C22-75B3-0D4B-195B87CC50F1}"/>
              </a:ext>
            </a:extLst>
          </p:cNvPr>
          <p:cNvSpPr/>
          <p:nvPr/>
        </p:nvSpPr>
        <p:spPr>
          <a:xfrm>
            <a:off x="9199301" y="2633062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4C7C48-C399-90A1-BF9B-B9A61A3A1B24}"/>
              </a:ext>
            </a:extLst>
          </p:cNvPr>
          <p:cNvSpPr/>
          <p:nvPr/>
        </p:nvSpPr>
        <p:spPr>
          <a:xfrm>
            <a:off x="6237729" y="3701381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4657D1A-AB74-5220-8486-2D80A30078BF}"/>
              </a:ext>
            </a:extLst>
          </p:cNvPr>
          <p:cNvSpPr/>
          <p:nvPr/>
        </p:nvSpPr>
        <p:spPr>
          <a:xfrm>
            <a:off x="6722868" y="3698504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B95E5F-FACC-0DBD-4FE3-CE14817FDA8E}"/>
              </a:ext>
            </a:extLst>
          </p:cNvPr>
          <p:cNvGrpSpPr/>
          <p:nvPr/>
        </p:nvGrpSpPr>
        <p:grpSpPr>
          <a:xfrm>
            <a:off x="7039816" y="4567691"/>
            <a:ext cx="86378" cy="414261"/>
            <a:chOff x="7265462" y="2022474"/>
            <a:chExt cx="74076" cy="691883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CF32968-3C89-FAAB-C336-F8CD1C03A179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A4407D2-5BB2-1890-0211-7F409176811B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D352B6D-B51F-4486-6251-C6961A69E8C6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7A0D5C58-C4A4-9B18-D974-93CDF51C0797}"/>
              </a:ext>
            </a:extLst>
          </p:cNvPr>
          <p:cNvSpPr/>
          <p:nvPr/>
        </p:nvSpPr>
        <p:spPr>
          <a:xfrm>
            <a:off x="6692545" y="4386384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06BEB88-77C6-0EBE-5664-3262543B2159}"/>
              </a:ext>
            </a:extLst>
          </p:cNvPr>
          <p:cNvSpPr/>
          <p:nvPr/>
        </p:nvSpPr>
        <p:spPr>
          <a:xfrm>
            <a:off x="6260979" y="4381403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원형: 비어 있음 50">
            <a:extLst>
              <a:ext uri="{FF2B5EF4-FFF2-40B4-BE49-F238E27FC236}">
                <a16:creationId xmlns:a16="http://schemas.microsoft.com/office/drawing/2014/main" id="{2574199C-9953-99DB-7957-ADEF1907B872}"/>
              </a:ext>
            </a:extLst>
          </p:cNvPr>
          <p:cNvSpPr/>
          <p:nvPr/>
        </p:nvSpPr>
        <p:spPr>
          <a:xfrm>
            <a:off x="7187077" y="4454845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0508B82-80D5-61FB-E99F-49EE312E9791}"/>
              </a:ext>
            </a:extLst>
          </p:cNvPr>
          <p:cNvSpPr/>
          <p:nvPr/>
        </p:nvSpPr>
        <p:spPr>
          <a:xfrm>
            <a:off x="8258069" y="3701381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8758461-BE0B-A024-8906-ABD06031E04D}"/>
              </a:ext>
            </a:extLst>
          </p:cNvPr>
          <p:cNvSpPr/>
          <p:nvPr/>
        </p:nvSpPr>
        <p:spPr>
          <a:xfrm>
            <a:off x="8743208" y="3698504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A7070F6-E2ED-5F11-5917-798F6692EEFC}"/>
              </a:ext>
            </a:extLst>
          </p:cNvPr>
          <p:cNvGrpSpPr/>
          <p:nvPr/>
        </p:nvGrpSpPr>
        <p:grpSpPr>
          <a:xfrm>
            <a:off x="9060156" y="4567691"/>
            <a:ext cx="86378" cy="414261"/>
            <a:chOff x="7265462" y="2022474"/>
            <a:chExt cx="74076" cy="69188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371EE91-EE72-36F0-1DA2-E5190B47BB27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789DC9D-30FA-5F2A-50D9-F65EA3F5613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C96D71B-3B5F-BBF3-EE1C-FB8B9E1C799C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785B3A30-6980-163F-334D-66196D5739C9}"/>
              </a:ext>
            </a:extLst>
          </p:cNvPr>
          <p:cNvSpPr/>
          <p:nvPr/>
        </p:nvSpPr>
        <p:spPr>
          <a:xfrm>
            <a:off x="8712885" y="4386384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2C45B7F-B4DF-CE10-C8A6-691EBC0B8690}"/>
              </a:ext>
            </a:extLst>
          </p:cNvPr>
          <p:cNvSpPr/>
          <p:nvPr/>
        </p:nvSpPr>
        <p:spPr>
          <a:xfrm>
            <a:off x="8281319" y="4381403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원형: 비어 있음 59">
            <a:extLst>
              <a:ext uri="{FF2B5EF4-FFF2-40B4-BE49-F238E27FC236}">
                <a16:creationId xmlns:a16="http://schemas.microsoft.com/office/drawing/2014/main" id="{D1D511D3-86A3-C13F-745F-14542B84C518}"/>
              </a:ext>
            </a:extLst>
          </p:cNvPr>
          <p:cNvSpPr/>
          <p:nvPr/>
        </p:nvSpPr>
        <p:spPr>
          <a:xfrm>
            <a:off x="9207417" y="4454845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870969-F723-2FD4-369F-15CC4E1029BE}"/>
              </a:ext>
            </a:extLst>
          </p:cNvPr>
          <p:cNvCxnSpPr>
            <a:cxnSpLocks/>
          </p:cNvCxnSpPr>
          <p:nvPr/>
        </p:nvCxnSpPr>
        <p:spPr>
          <a:xfrm flipH="1" flipV="1">
            <a:off x="8206164" y="2718236"/>
            <a:ext cx="336" cy="4545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C56361-27E6-C456-A941-90B807C2AF6A}"/>
              </a:ext>
            </a:extLst>
          </p:cNvPr>
          <p:cNvCxnSpPr>
            <a:cxnSpLocks/>
          </p:cNvCxnSpPr>
          <p:nvPr/>
        </p:nvCxnSpPr>
        <p:spPr>
          <a:xfrm flipH="1" flipV="1">
            <a:off x="6189226" y="2708363"/>
            <a:ext cx="336" cy="4545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4ADBC50A-9278-3672-83C7-C08231E7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18" y="1417560"/>
            <a:ext cx="3149971" cy="353194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C0A63FA-B391-1F06-675F-B0F5FF05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7" y="2581711"/>
            <a:ext cx="2803940" cy="1568871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F223C4-C59A-78AA-C09B-322AD13A6E16}"/>
              </a:ext>
            </a:extLst>
          </p:cNvPr>
          <p:cNvSpPr/>
          <p:nvPr/>
        </p:nvSpPr>
        <p:spPr>
          <a:xfrm>
            <a:off x="6358858" y="2755783"/>
            <a:ext cx="553674" cy="121221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MUX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097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5FBC8-F2A9-EDB5-B89B-D8C4EE197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 t="857" r="49818" b="49042"/>
          <a:stretch/>
        </p:blipFill>
        <p:spPr>
          <a:xfrm>
            <a:off x="7537249" y="1231867"/>
            <a:ext cx="3931117" cy="4394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42EE2-FD42-AB16-BC33-403E6C2F113F}"/>
              </a:ext>
            </a:extLst>
          </p:cNvPr>
          <p:cNvSpPr txBox="1"/>
          <p:nvPr/>
        </p:nvSpPr>
        <p:spPr>
          <a:xfrm>
            <a:off x="144181" y="205235"/>
            <a:ext cx="4321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Upper layer</a:t>
            </a:r>
            <a:r>
              <a:rPr lang="en-US" altLang="ko-KR" sz="2500" dirty="0"/>
              <a:t>: Electronic nose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5A672-0662-CA27-D48F-960DF94EAD48}"/>
              </a:ext>
            </a:extLst>
          </p:cNvPr>
          <p:cNvSpPr txBox="1"/>
          <p:nvPr/>
        </p:nvSpPr>
        <p:spPr>
          <a:xfrm>
            <a:off x="284038" y="750744"/>
            <a:ext cx="36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TGS6810, TGS6812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904F5E-F8C4-CB4F-D259-F868B1A38C49}"/>
              </a:ext>
            </a:extLst>
          </p:cNvPr>
          <p:cNvCxnSpPr/>
          <p:nvPr/>
        </p:nvCxnSpPr>
        <p:spPr>
          <a:xfrm>
            <a:off x="7759499" y="1737217"/>
            <a:ext cx="0" cy="33083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5DEC24-3F1C-F70D-0077-03DD0AE023B0}"/>
              </a:ext>
            </a:extLst>
          </p:cNvPr>
          <p:cNvCxnSpPr/>
          <p:nvPr/>
        </p:nvCxnSpPr>
        <p:spPr>
          <a:xfrm>
            <a:off x="11353599" y="1737217"/>
            <a:ext cx="0" cy="33083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9D8BE92-19B3-25A8-2217-EDE283C00B27}"/>
              </a:ext>
            </a:extLst>
          </p:cNvPr>
          <p:cNvSpPr/>
          <p:nvPr/>
        </p:nvSpPr>
        <p:spPr>
          <a:xfrm>
            <a:off x="8536739" y="1889388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9F28B8-C7D9-9D32-C86D-D415AB3490E7}"/>
              </a:ext>
            </a:extLst>
          </p:cNvPr>
          <p:cNvGrpSpPr/>
          <p:nvPr/>
        </p:nvGrpSpPr>
        <p:grpSpPr>
          <a:xfrm rot="16200000">
            <a:off x="9179161" y="2396279"/>
            <a:ext cx="118388" cy="691585"/>
            <a:chOff x="7265462" y="2022474"/>
            <a:chExt cx="74076" cy="69188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5436CC7-9FEC-FA8F-CA8D-8C4CF7B74274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B29DEF9-9230-8754-543B-E8E36C32710B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16F84F1-D094-E77E-1931-A1C9C505D5D0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BA9452D6-75AF-C74B-5594-D1ED05AE79D1}"/>
              </a:ext>
            </a:extLst>
          </p:cNvPr>
          <p:cNvSpPr/>
          <p:nvPr/>
        </p:nvSpPr>
        <p:spPr>
          <a:xfrm>
            <a:off x="8506416" y="2577268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86D1D7-4A04-3E37-C506-3A9D034B687F}"/>
              </a:ext>
            </a:extLst>
          </p:cNvPr>
          <p:cNvSpPr/>
          <p:nvPr/>
        </p:nvSpPr>
        <p:spPr>
          <a:xfrm>
            <a:off x="8074850" y="2572287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ACB7C8-4106-404F-406F-1A79BB09C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68" y="1988487"/>
            <a:ext cx="3053430" cy="3240669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184962D-D7A0-C18C-36CE-2506899F692C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216578" y="2075518"/>
            <a:ext cx="4322" cy="4967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062455F-9C6E-C89F-0A21-6274EED47C29}"/>
              </a:ext>
            </a:extLst>
          </p:cNvPr>
          <p:cNvSpPr/>
          <p:nvPr/>
        </p:nvSpPr>
        <p:spPr>
          <a:xfrm>
            <a:off x="8051600" y="1892265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6D66847-7EEF-93E5-F73A-B6E1D152CC43}"/>
              </a:ext>
            </a:extLst>
          </p:cNvPr>
          <p:cNvGrpSpPr/>
          <p:nvPr/>
        </p:nvGrpSpPr>
        <p:grpSpPr>
          <a:xfrm>
            <a:off x="10176818" y="2023577"/>
            <a:ext cx="118388" cy="691585"/>
            <a:chOff x="7265462" y="2022474"/>
            <a:chExt cx="74076" cy="691883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0DA1B9E-49CE-0841-752E-6C69B3CE1704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CE6331D-A298-1FC9-29DD-0430A3074EC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7512F18-6B3A-7C04-4D0A-1BE0AB7CB7CB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82928DA-C36B-78A2-0304-5A0AA9ED32EB}"/>
              </a:ext>
            </a:extLst>
          </p:cNvPr>
          <p:cNvCxnSpPr>
            <a:cxnSpLocks/>
          </p:cNvCxnSpPr>
          <p:nvPr/>
        </p:nvCxnSpPr>
        <p:spPr>
          <a:xfrm flipH="1">
            <a:off x="9098226" y="2032263"/>
            <a:ext cx="2255373" cy="5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8932F4B-3AAC-4544-2376-29623A5BE4CE}"/>
              </a:ext>
            </a:extLst>
          </p:cNvPr>
          <p:cNvCxnSpPr>
            <a:cxnSpLocks/>
          </p:cNvCxnSpPr>
          <p:nvPr/>
        </p:nvCxnSpPr>
        <p:spPr>
          <a:xfrm flipH="1" flipV="1">
            <a:off x="9776143" y="2738684"/>
            <a:ext cx="291475" cy="67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A125B9-07FE-9114-0C95-117C4BF81972}"/>
              </a:ext>
            </a:extLst>
          </p:cNvPr>
          <p:cNvCxnSpPr>
            <a:cxnSpLocks/>
          </p:cNvCxnSpPr>
          <p:nvPr/>
        </p:nvCxnSpPr>
        <p:spPr>
          <a:xfrm flipV="1">
            <a:off x="8202667" y="2492789"/>
            <a:ext cx="677794" cy="103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원형: 비어 있음 83">
            <a:extLst>
              <a:ext uri="{FF2B5EF4-FFF2-40B4-BE49-F238E27FC236}">
                <a16:creationId xmlns:a16="http://schemas.microsoft.com/office/drawing/2014/main" id="{8E113171-BD84-2555-3595-EC83AAB7248B}"/>
              </a:ext>
            </a:extLst>
          </p:cNvPr>
          <p:cNvSpPr/>
          <p:nvPr/>
        </p:nvSpPr>
        <p:spPr>
          <a:xfrm>
            <a:off x="9016490" y="2411580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B0B9850-5A8B-02D1-726B-769C430956F5}"/>
              </a:ext>
            </a:extLst>
          </p:cNvPr>
          <p:cNvCxnSpPr>
            <a:cxnSpLocks/>
          </p:cNvCxnSpPr>
          <p:nvPr/>
        </p:nvCxnSpPr>
        <p:spPr>
          <a:xfrm flipH="1">
            <a:off x="7727666" y="2986334"/>
            <a:ext cx="11624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DA32D4E7-BE1F-CEA2-BE8A-9CCC460B9073}"/>
              </a:ext>
            </a:extLst>
          </p:cNvPr>
          <p:cNvSpPr/>
          <p:nvPr/>
        </p:nvSpPr>
        <p:spPr>
          <a:xfrm>
            <a:off x="10361018" y="2620391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C6CF248-A76B-723C-AACC-6B97FD7A467E}"/>
              </a:ext>
            </a:extLst>
          </p:cNvPr>
          <p:cNvCxnSpPr>
            <a:cxnSpLocks/>
          </p:cNvCxnSpPr>
          <p:nvPr/>
        </p:nvCxnSpPr>
        <p:spPr>
          <a:xfrm flipH="1">
            <a:off x="8880461" y="2665293"/>
            <a:ext cx="9630" cy="3102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7A7ABE59-0981-DD8D-40CB-04B2F84E212E}"/>
              </a:ext>
            </a:extLst>
          </p:cNvPr>
          <p:cNvSpPr/>
          <p:nvPr/>
        </p:nvSpPr>
        <p:spPr>
          <a:xfrm>
            <a:off x="8556116" y="3715738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BF1E7F1-3982-06F0-E17D-7926004DAE99}"/>
              </a:ext>
            </a:extLst>
          </p:cNvPr>
          <p:cNvGrpSpPr/>
          <p:nvPr/>
        </p:nvGrpSpPr>
        <p:grpSpPr>
          <a:xfrm rot="16200000">
            <a:off x="9198538" y="4222629"/>
            <a:ext cx="118388" cy="691585"/>
            <a:chOff x="7265462" y="2022474"/>
            <a:chExt cx="74076" cy="691883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A5746B6-8A96-1AED-2A4A-112BD5DAACED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F43EE5A-C7A8-6220-072E-1BE267B198D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B63385C-0D15-B097-C1A0-9949FB3CBCEF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DAF63AC4-0424-0632-11D0-5FD41C30DFBF}"/>
              </a:ext>
            </a:extLst>
          </p:cNvPr>
          <p:cNvSpPr/>
          <p:nvPr/>
        </p:nvSpPr>
        <p:spPr>
          <a:xfrm>
            <a:off x="8525793" y="4403618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DBD9B79-782D-0652-6A90-3C828FB19601}"/>
              </a:ext>
            </a:extLst>
          </p:cNvPr>
          <p:cNvSpPr/>
          <p:nvPr/>
        </p:nvSpPr>
        <p:spPr>
          <a:xfrm>
            <a:off x="8094227" y="4398637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3331870-C0F7-3E77-6A63-0C34D47FB980}"/>
              </a:ext>
            </a:extLst>
          </p:cNvPr>
          <p:cNvCxnSpPr>
            <a:cxnSpLocks/>
            <a:stCxn id="98" idx="0"/>
          </p:cNvCxnSpPr>
          <p:nvPr/>
        </p:nvCxnSpPr>
        <p:spPr>
          <a:xfrm flipH="1" flipV="1">
            <a:off x="8235955" y="3901868"/>
            <a:ext cx="4322" cy="4967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8CE1FB29-76CF-8132-F589-8CA14AA5E710}"/>
              </a:ext>
            </a:extLst>
          </p:cNvPr>
          <p:cNvSpPr/>
          <p:nvPr/>
        </p:nvSpPr>
        <p:spPr>
          <a:xfrm>
            <a:off x="8070977" y="3718615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C662D7B-9467-7952-E8F5-93A6AF8A9939}"/>
              </a:ext>
            </a:extLst>
          </p:cNvPr>
          <p:cNvGrpSpPr/>
          <p:nvPr/>
        </p:nvGrpSpPr>
        <p:grpSpPr>
          <a:xfrm>
            <a:off x="10196195" y="3849927"/>
            <a:ext cx="118388" cy="691585"/>
            <a:chOff x="7265462" y="2022474"/>
            <a:chExt cx="74076" cy="691883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F9B9E482-452E-59AD-2E86-703FB11B42A9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ECFB6A3-A58E-F1A5-93C9-3C6F951706CD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55491B67-56F3-93B3-AFD3-29F0926A5C70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1A6A04B-4EE8-375A-DB40-1399F7F70A8C}"/>
              </a:ext>
            </a:extLst>
          </p:cNvPr>
          <p:cNvCxnSpPr>
            <a:cxnSpLocks/>
          </p:cNvCxnSpPr>
          <p:nvPr/>
        </p:nvCxnSpPr>
        <p:spPr>
          <a:xfrm flipH="1">
            <a:off x="9117603" y="3858613"/>
            <a:ext cx="2255373" cy="5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9CC2CB-0EA7-A223-14C9-0C081A94727D}"/>
              </a:ext>
            </a:extLst>
          </p:cNvPr>
          <p:cNvCxnSpPr>
            <a:cxnSpLocks/>
          </p:cNvCxnSpPr>
          <p:nvPr/>
        </p:nvCxnSpPr>
        <p:spPr>
          <a:xfrm flipH="1" flipV="1">
            <a:off x="9795520" y="4565034"/>
            <a:ext cx="291475" cy="67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F4405EC-BA30-5D64-8287-82C8C6340867}"/>
              </a:ext>
            </a:extLst>
          </p:cNvPr>
          <p:cNvCxnSpPr>
            <a:cxnSpLocks/>
          </p:cNvCxnSpPr>
          <p:nvPr/>
        </p:nvCxnSpPr>
        <p:spPr>
          <a:xfrm flipV="1">
            <a:off x="8222044" y="4319139"/>
            <a:ext cx="677794" cy="1036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원형: 비어 있음 107">
            <a:extLst>
              <a:ext uri="{FF2B5EF4-FFF2-40B4-BE49-F238E27FC236}">
                <a16:creationId xmlns:a16="http://schemas.microsoft.com/office/drawing/2014/main" id="{CABB7347-CD92-E55D-2E4A-59B7AE927C8D}"/>
              </a:ext>
            </a:extLst>
          </p:cNvPr>
          <p:cNvSpPr/>
          <p:nvPr/>
        </p:nvSpPr>
        <p:spPr>
          <a:xfrm>
            <a:off x="9035867" y="4237930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190E426-0B3B-CE37-B027-5AFBCB62D8ED}"/>
              </a:ext>
            </a:extLst>
          </p:cNvPr>
          <p:cNvCxnSpPr>
            <a:cxnSpLocks/>
          </p:cNvCxnSpPr>
          <p:nvPr/>
        </p:nvCxnSpPr>
        <p:spPr>
          <a:xfrm flipH="1">
            <a:off x="7747043" y="4812684"/>
            <a:ext cx="11624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원형: 비어 있음 109">
            <a:extLst>
              <a:ext uri="{FF2B5EF4-FFF2-40B4-BE49-F238E27FC236}">
                <a16:creationId xmlns:a16="http://schemas.microsoft.com/office/drawing/2014/main" id="{87429FE3-68F2-FF3C-8693-6665205BC5ED}"/>
              </a:ext>
            </a:extLst>
          </p:cNvPr>
          <p:cNvSpPr/>
          <p:nvPr/>
        </p:nvSpPr>
        <p:spPr>
          <a:xfrm>
            <a:off x="10380395" y="4446741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8AC6677-7009-A1E7-FE3A-0F8A51A8B280}"/>
              </a:ext>
            </a:extLst>
          </p:cNvPr>
          <p:cNvCxnSpPr>
            <a:cxnSpLocks/>
          </p:cNvCxnSpPr>
          <p:nvPr/>
        </p:nvCxnSpPr>
        <p:spPr>
          <a:xfrm flipH="1">
            <a:off x="8899838" y="4491643"/>
            <a:ext cx="9630" cy="3102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1B65957-58F1-383D-D79F-6D84078F3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361" y="2238140"/>
            <a:ext cx="2698745" cy="24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1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5FBC8-F2A9-EDB5-B89B-D8C4EE197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" t="857" r="49818" b="49042"/>
          <a:stretch/>
        </p:blipFill>
        <p:spPr>
          <a:xfrm>
            <a:off x="7392870" y="1231867"/>
            <a:ext cx="3931117" cy="4394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42EE2-FD42-AB16-BC33-403E6C2F113F}"/>
              </a:ext>
            </a:extLst>
          </p:cNvPr>
          <p:cNvSpPr txBox="1"/>
          <p:nvPr/>
        </p:nvSpPr>
        <p:spPr>
          <a:xfrm>
            <a:off x="144181" y="205235"/>
            <a:ext cx="4321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Upper layer</a:t>
            </a:r>
            <a:r>
              <a:rPr lang="en-US" altLang="ko-KR" sz="2500" dirty="0"/>
              <a:t>: Electronic nose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5A672-0662-CA27-D48F-960DF94EAD48}"/>
              </a:ext>
            </a:extLst>
          </p:cNvPr>
          <p:cNvSpPr txBox="1"/>
          <p:nvPr/>
        </p:nvSpPr>
        <p:spPr>
          <a:xfrm>
            <a:off x="284038" y="750744"/>
            <a:ext cx="361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TGS6810, TGS6812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904F5E-F8C4-CB4F-D259-F868B1A38C49}"/>
              </a:ext>
            </a:extLst>
          </p:cNvPr>
          <p:cNvCxnSpPr/>
          <p:nvPr/>
        </p:nvCxnSpPr>
        <p:spPr>
          <a:xfrm>
            <a:off x="7615120" y="1737217"/>
            <a:ext cx="0" cy="33083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15DEC24-3F1C-F70D-0077-03DD0AE023B0}"/>
              </a:ext>
            </a:extLst>
          </p:cNvPr>
          <p:cNvCxnSpPr/>
          <p:nvPr/>
        </p:nvCxnSpPr>
        <p:spPr>
          <a:xfrm>
            <a:off x="11209220" y="1737217"/>
            <a:ext cx="0" cy="33083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9D8BE92-19B3-25A8-2217-EDE283C00B27}"/>
              </a:ext>
            </a:extLst>
          </p:cNvPr>
          <p:cNvSpPr/>
          <p:nvPr/>
        </p:nvSpPr>
        <p:spPr>
          <a:xfrm>
            <a:off x="7941557" y="2334640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9452D6-75AF-C74B-5594-D1ED05AE79D1}"/>
              </a:ext>
            </a:extLst>
          </p:cNvPr>
          <p:cNvSpPr/>
          <p:nvPr/>
        </p:nvSpPr>
        <p:spPr>
          <a:xfrm>
            <a:off x="9262168" y="1906949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86D1D7-4A04-3E37-C506-3A9D034B687F}"/>
              </a:ext>
            </a:extLst>
          </p:cNvPr>
          <p:cNvSpPr/>
          <p:nvPr/>
        </p:nvSpPr>
        <p:spPr>
          <a:xfrm>
            <a:off x="8144063" y="2813078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62455F-9C6E-C89F-0A21-6274EED47C29}"/>
              </a:ext>
            </a:extLst>
          </p:cNvPr>
          <p:cNvSpPr/>
          <p:nvPr/>
        </p:nvSpPr>
        <p:spPr>
          <a:xfrm>
            <a:off x="8131544" y="1884407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6D66847-7EEF-93E5-F73A-B6E1D152CC43}"/>
              </a:ext>
            </a:extLst>
          </p:cNvPr>
          <p:cNvGrpSpPr/>
          <p:nvPr/>
        </p:nvGrpSpPr>
        <p:grpSpPr>
          <a:xfrm rot="16200000">
            <a:off x="9790043" y="1813977"/>
            <a:ext cx="163475" cy="471698"/>
            <a:chOff x="7265462" y="2022474"/>
            <a:chExt cx="74076" cy="691883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0DA1B9E-49CE-0841-752E-6C69B3CE1704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19" y="2022474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CE6331D-A298-1FC9-29DD-0430A3074EC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388" y="2471207"/>
              <a:ext cx="0" cy="2431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7512F18-6B3A-7C04-4D0A-1BE0AB7CB7CB}"/>
                </a:ext>
              </a:extLst>
            </p:cNvPr>
            <p:cNvSpPr/>
            <p:nvPr/>
          </p:nvSpPr>
          <p:spPr>
            <a:xfrm>
              <a:off x="7265462" y="2253333"/>
              <a:ext cx="74076" cy="31615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원형: 비어 있음 109">
            <a:extLst>
              <a:ext uri="{FF2B5EF4-FFF2-40B4-BE49-F238E27FC236}">
                <a16:creationId xmlns:a16="http://schemas.microsoft.com/office/drawing/2014/main" id="{87429FE3-68F2-FF3C-8693-6665205BC5ED}"/>
              </a:ext>
            </a:extLst>
          </p:cNvPr>
          <p:cNvSpPr/>
          <p:nvPr/>
        </p:nvSpPr>
        <p:spPr>
          <a:xfrm>
            <a:off x="9534331" y="2867782"/>
            <a:ext cx="203200" cy="192687"/>
          </a:xfrm>
          <a:prstGeom prst="donut">
            <a:avLst>
              <a:gd name="adj" fmla="val 1599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366FECBB-1004-2D72-47CD-64947C78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80" y="2395687"/>
            <a:ext cx="2236043" cy="2406177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A0790BBC-F4EC-405E-FB76-6627F677E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597" y="2145099"/>
            <a:ext cx="2621094" cy="2770019"/>
          </a:xfrm>
          <a:prstGeom prst="rect">
            <a:avLst/>
          </a:prstGeom>
        </p:spPr>
      </p:pic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C2564CA-010F-98F5-1CDF-A4A2FE94D77F}"/>
              </a:ext>
            </a:extLst>
          </p:cNvPr>
          <p:cNvCxnSpPr>
            <a:cxnSpLocks/>
          </p:cNvCxnSpPr>
          <p:nvPr/>
        </p:nvCxnSpPr>
        <p:spPr>
          <a:xfrm>
            <a:off x="7615120" y="2032263"/>
            <a:ext cx="23629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6FA0220-0907-7A52-4044-848B5AF7ACA8}"/>
              </a:ext>
            </a:extLst>
          </p:cNvPr>
          <p:cNvCxnSpPr>
            <a:cxnSpLocks/>
          </p:cNvCxnSpPr>
          <p:nvPr/>
        </p:nvCxnSpPr>
        <p:spPr>
          <a:xfrm>
            <a:off x="7622869" y="2943488"/>
            <a:ext cx="23629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220E432-7F57-52D0-9939-2FA320BD4778}"/>
              </a:ext>
            </a:extLst>
          </p:cNvPr>
          <p:cNvCxnSpPr>
            <a:cxnSpLocks/>
          </p:cNvCxnSpPr>
          <p:nvPr/>
        </p:nvCxnSpPr>
        <p:spPr>
          <a:xfrm>
            <a:off x="7615119" y="2500627"/>
            <a:ext cx="23629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4A2583CF-6DFF-1130-7A8F-DE6A37B52CA8}"/>
              </a:ext>
            </a:extLst>
          </p:cNvPr>
          <p:cNvSpPr/>
          <p:nvPr/>
        </p:nvSpPr>
        <p:spPr>
          <a:xfrm>
            <a:off x="9272934" y="2800612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46D4527-4F5E-11FA-5992-276518FF89D2}"/>
              </a:ext>
            </a:extLst>
          </p:cNvPr>
          <p:cNvCxnSpPr>
            <a:cxnSpLocks/>
          </p:cNvCxnSpPr>
          <p:nvPr/>
        </p:nvCxnSpPr>
        <p:spPr>
          <a:xfrm>
            <a:off x="9651141" y="2525089"/>
            <a:ext cx="15580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8EF486D0-8D44-BF8D-32BD-9216C62EAC6B}"/>
              </a:ext>
            </a:extLst>
          </p:cNvPr>
          <p:cNvCxnSpPr>
            <a:cxnSpLocks/>
          </p:cNvCxnSpPr>
          <p:nvPr/>
        </p:nvCxnSpPr>
        <p:spPr>
          <a:xfrm>
            <a:off x="9212647" y="2027282"/>
            <a:ext cx="0" cy="9446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7E053C06-444B-C962-1508-8B9E26901248}"/>
              </a:ext>
            </a:extLst>
          </p:cNvPr>
          <p:cNvSpPr/>
          <p:nvPr/>
        </p:nvSpPr>
        <p:spPr>
          <a:xfrm>
            <a:off x="9272934" y="2357751"/>
            <a:ext cx="292100" cy="285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7BE28E4-0835-B838-01F4-74A1A6DED5E7}"/>
              </a:ext>
            </a:extLst>
          </p:cNvPr>
          <p:cNvCxnSpPr>
            <a:cxnSpLocks/>
          </p:cNvCxnSpPr>
          <p:nvPr/>
        </p:nvCxnSpPr>
        <p:spPr>
          <a:xfrm>
            <a:off x="10290374" y="2064976"/>
            <a:ext cx="9188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>
            <a:extLst>
              <a:ext uri="{FF2B5EF4-FFF2-40B4-BE49-F238E27FC236}">
                <a16:creationId xmlns:a16="http://schemas.microsoft.com/office/drawing/2014/main" id="{4809D27D-8640-568D-3923-5B11735B4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69" y="4821119"/>
            <a:ext cx="2236044" cy="10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2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519EE-BE5A-7B2F-F1D6-C05B6CA39619}"/>
              </a:ext>
            </a:extLst>
          </p:cNvPr>
          <p:cNvSpPr/>
          <p:nvPr/>
        </p:nvSpPr>
        <p:spPr>
          <a:xfrm>
            <a:off x="4936156" y="1876926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A8EE7A-30A0-56BB-558B-19C4BB08DF99}"/>
              </a:ext>
            </a:extLst>
          </p:cNvPr>
          <p:cNvSpPr/>
          <p:nvPr/>
        </p:nvSpPr>
        <p:spPr>
          <a:xfrm>
            <a:off x="8598569" y="1876926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D7A9-BEEC-EF28-E7FA-38197489F030}"/>
              </a:ext>
            </a:extLst>
          </p:cNvPr>
          <p:cNvSpPr txBox="1"/>
          <p:nvPr/>
        </p:nvSpPr>
        <p:spPr>
          <a:xfrm>
            <a:off x="5648427" y="981777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08BE6-01E3-A000-F280-B0FEAD22FFB8}"/>
              </a:ext>
            </a:extLst>
          </p:cNvPr>
          <p:cNvSpPr txBox="1"/>
          <p:nvPr/>
        </p:nvSpPr>
        <p:spPr>
          <a:xfrm>
            <a:off x="9315650" y="981777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Side</a:t>
            </a:r>
            <a:endParaRPr lang="ko-KR" altLang="en-US" sz="2500" u="sng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6A471B-6FFB-E5CF-212F-C799A60D6F28}"/>
              </a:ext>
            </a:extLst>
          </p:cNvPr>
          <p:cNvCxnSpPr>
            <a:cxnSpLocks/>
          </p:cNvCxnSpPr>
          <p:nvPr/>
        </p:nvCxnSpPr>
        <p:spPr>
          <a:xfrm flipH="1">
            <a:off x="4936156" y="5727033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212752-573D-73A7-5260-FCD496A3EC5D}"/>
              </a:ext>
            </a:extLst>
          </p:cNvPr>
          <p:cNvCxnSpPr>
            <a:cxnSpLocks/>
          </p:cNvCxnSpPr>
          <p:nvPr/>
        </p:nvCxnSpPr>
        <p:spPr>
          <a:xfrm>
            <a:off x="8333873" y="1876926"/>
            <a:ext cx="0" cy="3647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9D77DB-CBB4-EC4F-2065-31EE9722C4CC}"/>
              </a:ext>
            </a:extLst>
          </p:cNvPr>
          <p:cNvCxnSpPr>
            <a:cxnSpLocks/>
          </p:cNvCxnSpPr>
          <p:nvPr/>
        </p:nvCxnSpPr>
        <p:spPr>
          <a:xfrm flipH="1">
            <a:off x="8598569" y="5727033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52044D-F459-952B-2559-B0910F709E26}"/>
              </a:ext>
            </a:extLst>
          </p:cNvPr>
          <p:cNvSpPr txBox="1"/>
          <p:nvPr/>
        </p:nvSpPr>
        <p:spPr>
          <a:xfrm>
            <a:off x="2012485" y="981777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Top</a:t>
            </a:r>
            <a:endParaRPr lang="ko-KR" altLang="en-US" sz="25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BAA45-42F8-F3F7-68AC-0F9244258E18}"/>
              </a:ext>
            </a:extLst>
          </p:cNvPr>
          <p:cNvSpPr/>
          <p:nvPr/>
        </p:nvSpPr>
        <p:spPr>
          <a:xfrm>
            <a:off x="1302622" y="2430379"/>
            <a:ext cx="2661383" cy="25410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006AB1-B638-8A4E-8E92-5E4ABC72AF98}"/>
              </a:ext>
            </a:extLst>
          </p:cNvPr>
          <p:cNvCxnSpPr>
            <a:cxnSpLocks/>
          </p:cNvCxnSpPr>
          <p:nvPr/>
        </p:nvCxnSpPr>
        <p:spPr>
          <a:xfrm flipH="1">
            <a:off x="1302622" y="5215290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AA5A91-A457-250A-4D5A-3DCE11C3498A}"/>
              </a:ext>
            </a:extLst>
          </p:cNvPr>
          <p:cNvCxnSpPr>
            <a:cxnSpLocks/>
          </p:cNvCxnSpPr>
          <p:nvPr/>
        </p:nvCxnSpPr>
        <p:spPr>
          <a:xfrm>
            <a:off x="1048351" y="2430379"/>
            <a:ext cx="0" cy="2500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7BAB5B-7EF8-376E-6F86-DF12460372ED}"/>
              </a:ext>
            </a:extLst>
          </p:cNvPr>
          <p:cNvSpPr txBox="1"/>
          <p:nvPr/>
        </p:nvSpPr>
        <p:spPr>
          <a:xfrm>
            <a:off x="2093698" y="527446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155mm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E72AF-E055-75F2-DD55-968D502E932E}"/>
              </a:ext>
            </a:extLst>
          </p:cNvPr>
          <p:cNvSpPr txBox="1"/>
          <p:nvPr/>
        </p:nvSpPr>
        <p:spPr>
          <a:xfrm rot="10800000">
            <a:off x="586686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155mm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52598F-0DA6-70E1-D93B-B7B94F380B13}"/>
              </a:ext>
            </a:extLst>
          </p:cNvPr>
          <p:cNvSpPr txBox="1"/>
          <p:nvPr/>
        </p:nvSpPr>
        <p:spPr>
          <a:xfrm>
            <a:off x="9396864" y="575832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155mm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566E2-C105-4062-3598-CDBBCE162901}"/>
              </a:ext>
            </a:extLst>
          </p:cNvPr>
          <p:cNvSpPr txBox="1"/>
          <p:nvPr/>
        </p:nvSpPr>
        <p:spPr>
          <a:xfrm>
            <a:off x="5729641" y="5758329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155mm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BA9AA1-99B2-8CE6-B002-0588AAACADA2}"/>
              </a:ext>
            </a:extLst>
          </p:cNvPr>
          <p:cNvCxnSpPr/>
          <p:nvPr/>
        </p:nvCxnSpPr>
        <p:spPr>
          <a:xfrm>
            <a:off x="4936156" y="3429000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BCF0B-3E31-D751-5975-5AAE1D812EA6}"/>
              </a:ext>
            </a:extLst>
          </p:cNvPr>
          <p:cNvSpPr/>
          <p:nvPr/>
        </p:nvSpPr>
        <p:spPr>
          <a:xfrm>
            <a:off x="11148462" y="638715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C8C81B-E2B0-C18C-4D90-46C119DBA159}"/>
              </a:ext>
            </a:extLst>
          </p:cNvPr>
          <p:cNvSpPr txBox="1"/>
          <p:nvPr/>
        </p:nvSpPr>
        <p:spPr>
          <a:xfrm>
            <a:off x="11290432" y="6387151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경첩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B8295FC-C94A-BD5E-136C-29FF51A2A947}"/>
              </a:ext>
            </a:extLst>
          </p:cNvPr>
          <p:cNvCxnSpPr/>
          <p:nvPr/>
        </p:nvCxnSpPr>
        <p:spPr>
          <a:xfrm>
            <a:off x="8598567" y="3415030"/>
            <a:ext cx="2675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957CE32-FFA8-AD97-5C89-A3B75532D0BD}"/>
              </a:ext>
            </a:extLst>
          </p:cNvPr>
          <p:cNvCxnSpPr>
            <a:cxnSpLocks/>
          </p:cNvCxnSpPr>
          <p:nvPr/>
        </p:nvCxnSpPr>
        <p:spPr>
          <a:xfrm>
            <a:off x="4706219" y="1876926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E18D6C-C07A-AF5E-ADA1-1C2561D74989}"/>
              </a:ext>
            </a:extLst>
          </p:cNvPr>
          <p:cNvCxnSpPr>
            <a:cxnSpLocks/>
          </p:cNvCxnSpPr>
          <p:nvPr/>
        </p:nvCxnSpPr>
        <p:spPr>
          <a:xfrm flipH="1">
            <a:off x="4706219" y="3429000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A0D370-8E3B-BD76-F27E-90C2AC0241FC}"/>
              </a:ext>
            </a:extLst>
          </p:cNvPr>
          <p:cNvSpPr txBox="1"/>
          <p:nvPr/>
        </p:nvSpPr>
        <p:spPr>
          <a:xfrm rot="10800000">
            <a:off x="4274728" y="2199592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18768-69C5-3865-94A9-E0FB79157472}"/>
              </a:ext>
            </a:extLst>
          </p:cNvPr>
          <p:cNvSpPr txBox="1"/>
          <p:nvPr/>
        </p:nvSpPr>
        <p:spPr>
          <a:xfrm rot="10800000">
            <a:off x="4255239" y="3974869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F496C9-94A3-81C2-E56A-88478BC50833}"/>
              </a:ext>
            </a:extLst>
          </p:cNvPr>
          <p:cNvSpPr txBox="1"/>
          <p:nvPr/>
        </p:nvSpPr>
        <p:spPr>
          <a:xfrm rot="10800000">
            <a:off x="7895370" y="322267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200mm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89605-FF2E-BAC6-0E77-A8B1283F5973}"/>
              </a:ext>
            </a:extLst>
          </p:cNvPr>
          <p:cNvSpPr txBox="1"/>
          <p:nvPr/>
        </p:nvSpPr>
        <p:spPr>
          <a:xfrm>
            <a:off x="349620" y="229583"/>
            <a:ext cx="3192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V2 </a:t>
            </a:r>
            <a:r>
              <a:rPr lang="en-US" altLang="ko-KR" sz="2500" u="sng" dirty="0"/>
              <a:t>Projection plane</a:t>
            </a:r>
            <a:endParaRPr lang="ko-KR" altLang="en-US" sz="2500" u="sng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DF6800-4B1A-581F-F0DE-C94283471891}"/>
              </a:ext>
            </a:extLst>
          </p:cNvPr>
          <p:cNvSpPr/>
          <p:nvPr/>
        </p:nvSpPr>
        <p:spPr>
          <a:xfrm>
            <a:off x="7245018" y="4408004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C2632D-A6B1-2389-6BA1-8BEB49F8B722}"/>
              </a:ext>
            </a:extLst>
          </p:cNvPr>
          <p:cNvSpPr txBox="1"/>
          <p:nvPr/>
        </p:nvSpPr>
        <p:spPr>
          <a:xfrm>
            <a:off x="6776548" y="4670772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ABF8BC-9A2C-F67F-D767-542D4B572793}"/>
              </a:ext>
            </a:extLst>
          </p:cNvPr>
          <p:cNvSpPr txBox="1"/>
          <p:nvPr/>
        </p:nvSpPr>
        <p:spPr>
          <a:xfrm>
            <a:off x="6774283" y="285334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D1EE015-F16E-9324-C64D-761F946B779E}"/>
              </a:ext>
            </a:extLst>
          </p:cNvPr>
          <p:cNvSpPr/>
          <p:nvPr/>
        </p:nvSpPr>
        <p:spPr>
          <a:xfrm>
            <a:off x="4908276" y="4729121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F644848-D1D2-197A-6B28-D9CED75E8F0D}"/>
              </a:ext>
            </a:extLst>
          </p:cNvPr>
          <p:cNvSpPr/>
          <p:nvPr/>
        </p:nvSpPr>
        <p:spPr>
          <a:xfrm>
            <a:off x="10690762" y="4864203"/>
            <a:ext cx="397232" cy="3760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DE99745-5338-7C79-9DFE-613FFA684754}"/>
              </a:ext>
            </a:extLst>
          </p:cNvPr>
          <p:cNvCxnSpPr>
            <a:cxnSpLocks/>
          </p:cNvCxnSpPr>
          <p:nvPr/>
        </p:nvCxnSpPr>
        <p:spPr>
          <a:xfrm flipV="1">
            <a:off x="10601614" y="4855283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FB6728F-B57D-4E0D-EA91-094718C92BE1}"/>
              </a:ext>
            </a:extLst>
          </p:cNvPr>
          <p:cNvSpPr/>
          <p:nvPr/>
        </p:nvSpPr>
        <p:spPr>
          <a:xfrm>
            <a:off x="10690762" y="2905127"/>
            <a:ext cx="397232" cy="3760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FBC488-2A83-CB30-C08C-988FF2C25F43}"/>
              </a:ext>
            </a:extLst>
          </p:cNvPr>
          <p:cNvSpPr/>
          <p:nvPr/>
        </p:nvSpPr>
        <p:spPr>
          <a:xfrm>
            <a:off x="9455259" y="2170978"/>
            <a:ext cx="986386" cy="9564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BF872-F03A-F2B7-BE5B-CD7BE278FB4B}"/>
              </a:ext>
            </a:extLst>
          </p:cNvPr>
          <p:cNvSpPr txBox="1"/>
          <p:nvPr/>
        </p:nvSpPr>
        <p:spPr>
          <a:xfrm rot="16200000">
            <a:off x="8523414" y="254675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40mm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252AB6-1322-AA3E-E66F-DC023E34A189}"/>
              </a:ext>
            </a:extLst>
          </p:cNvPr>
          <p:cNvCxnSpPr>
            <a:cxnSpLocks/>
          </p:cNvCxnSpPr>
          <p:nvPr/>
        </p:nvCxnSpPr>
        <p:spPr>
          <a:xfrm flipV="1">
            <a:off x="9315650" y="2152749"/>
            <a:ext cx="0" cy="956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Fan Vector Art, Icons, and Graphics for Free Download">
            <a:extLst>
              <a:ext uri="{FF2B5EF4-FFF2-40B4-BE49-F238E27FC236}">
                <a16:creationId xmlns:a16="http://schemas.microsoft.com/office/drawing/2014/main" id="{C09FA3A8-E8B1-1744-8A0B-919B26462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500" y1="35000" x2="38500" y2="35000"/>
                        <a14:foregroundMark x1="50500" y1="27500" x2="50500" y2="27500"/>
                        <a14:foregroundMark x1="53000" y1="39500" x2="53000" y2="39500"/>
                        <a14:foregroundMark x1="60500" y1="39000" x2="60500" y2="39000"/>
                        <a14:foregroundMark x1="49000" y1="51500" x2="49000" y2="51500"/>
                        <a14:backgroundMark x1="55000" y1="13500" x2="55000" y2="13500"/>
                        <a14:backgroundMark x1="47500" y1="13000" x2="475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7556" r="25778" b="33333"/>
          <a:stretch/>
        </p:blipFill>
        <p:spPr bwMode="auto">
          <a:xfrm>
            <a:off x="9501055" y="2261492"/>
            <a:ext cx="880354" cy="8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C372A-F630-31D4-74AF-51C81287A2CF}"/>
              </a:ext>
            </a:extLst>
          </p:cNvPr>
          <p:cNvSpPr txBox="1"/>
          <p:nvPr/>
        </p:nvSpPr>
        <p:spPr>
          <a:xfrm rot="16200000">
            <a:off x="9829732" y="4899595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8mm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0344C7-3DB4-C544-3A7F-7C2711724A40}"/>
              </a:ext>
            </a:extLst>
          </p:cNvPr>
          <p:cNvSpPr/>
          <p:nvPr/>
        </p:nvSpPr>
        <p:spPr>
          <a:xfrm>
            <a:off x="3542098" y="3607208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012D97-5C32-810E-5C02-CF425FC88237}"/>
              </a:ext>
            </a:extLst>
          </p:cNvPr>
          <p:cNvSpPr/>
          <p:nvPr/>
        </p:nvSpPr>
        <p:spPr>
          <a:xfrm>
            <a:off x="1279460" y="3004153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845844-CCB3-1332-B7D9-9238751C409B}"/>
              </a:ext>
            </a:extLst>
          </p:cNvPr>
          <p:cNvSpPr/>
          <p:nvPr/>
        </p:nvSpPr>
        <p:spPr>
          <a:xfrm>
            <a:off x="1279461" y="3754512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1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A985B4-E14D-3B45-AC1E-1213E02C6A59}"/>
              </a:ext>
            </a:extLst>
          </p:cNvPr>
          <p:cNvSpPr/>
          <p:nvPr/>
        </p:nvSpPr>
        <p:spPr>
          <a:xfrm>
            <a:off x="7352097" y="1828800"/>
            <a:ext cx="2675823" cy="36479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A9C40-E35D-EF90-5854-700E4F094C98}"/>
              </a:ext>
            </a:extLst>
          </p:cNvPr>
          <p:cNvSpPr txBox="1"/>
          <p:nvPr/>
        </p:nvSpPr>
        <p:spPr>
          <a:xfrm>
            <a:off x="8064368" y="933651"/>
            <a:ext cx="12416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u="sng" dirty="0"/>
              <a:t>Front</a:t>
            </a:r>
            <a:endParaRPr lang="ko-KR" altLang="en-US" sz="2500" u="sng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7B572E-090A-768E-3C0E-FB68344F7E03}"/>
              </a:ext>
            </a:extLst>
          </p:cNvPr>
          <p:cNvCxnSpPr>
            <a:cxnSpLocks/>
          </p:cNvCxnSpPr>
          <p:nvPr/>
        </p:nvCxnSpPr>
        <p:spPr>
          <a:xfrm flipH="1">
            <a:off x="7352097" y="5678907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D259DD-2C2F-3E9A-0EF9-DA327BBA9437}"/>
              </a:ext>
            </a:extLst>
          </p:cNvPr>
          <p:cNvSpPr txBox="1"/>
          <p:nvPr/>
        </p:nvSpPr>
        <p:spPr>
          <a:xfrm>
            <a:off x="8145582" y="5710203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150mm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4E5D8B-3489-5988-5A94-3E6EE9CE9A14}"/>
              </a:ext>
            </a:extLst>
          </p:cNvPr>
          <p:cNvCxnSpPr>
            <a:cxnSpLocks/>
          </p:cNvCxnSpPr>
          <p:nvPr/>
        </p:nvCxnSpPr>
        <p:spPr>
          <a:xfrm rot="10800000">
            <a:off x="10249965" y="1912499"/>
            <a:ext cx="0" cy="1436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B7E563-1373-2E24-1873-577BA4555B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249965" y="3464573"/>
            <a:ext cx="7124" cy="209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8693D5-8CBB-C0A5-389C-3969BB06844F}"/>
              </a:ext>
            </a:extLst>
          </p:cNvPr>
          <p:cNvSpPr txBox="1"/>
          <p:nvPr/>
        </p:nvSpPr>
        <p:spPr>
          <a:xfrm>
            <a:off x="10269454" y="2127028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80mm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B07D4-1E86-C91E-D012-130AD575684D}"/>
              </a:ext>
            </a:extLst>
          </p:cNvPr>
          <p:cNvSpPr txBox="1"/>
          <p:nvPr/>
        </p:nvSpPr>
        <p:spPr>
          <a:xfrm>
            <a:off x="10249965" y="3902305"/>
            <a:ext cx="461665" cy="956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120mm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EE40A1-075A-9CF1-42F6-62D7496E14D9}"/>
              </a:ext>
            </a:extLst>
          </p:cNvPr>
          <p:cNvSpPr/>
          <p:nvPr/>
        </p:nvSpPr>
        <p:spPr>
          <a:xfrm>
            <a:off x="9660959" y="4359878"/>
            <a:ext cx="142290" cy="1473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64C9D-1DD2-2CC0-5A1F-318955F23EE3}"/>
              </a:ext>
            </a:extLst>
          </p:cNvPr>
          <p:cNvSpPr txBox="1"/>
          <p:nvPr/>
        </p:nvSpPr>
        <p:spPr>
          <a:xfrm>
            <a:off x="9192489" y="4622646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1F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F346D-47E1-ACF5-FAFB-46D51538C608}"/>
              </a:ext>
            </a:extLst>
          </p:cNvPr>
          <p:cNvSpPr txBox="1"/>
          <p:nvPr/>
        </p:nvSpPr>
        <p:spPr>
          <a:xfrm>
            <a:off x="9190224" y="2805217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2F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5B2F2-55BD-9B1D-8CA0-DEB4766F2958}"/>
              </a:ext>
            </a:extLst>
          </p:cNvPr>
          <p:cNvSpPr/>
          <p:nvPr/>
        </p:nvSpPr>
        <p:spPr>
          <a:xfrm>
            <a:off x="7333635" y="3885216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6644F-90E1-E9E6-170D-5CE52E6A963C}"/>
              </a:ext>
            </a:extLst>
          </p:cNvPr>
          <p:cNvSpPr/>
          <p:nvPr/>
        </p:nvSpPr>
        <p:spPr>
          <a:xfrm>
            <a:off x="7324217" y="4680995"/>
            <a:ext cx="45719" cy="3080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89580B-A35B-C28D-B3BF-CB4F8232EC91}"/>
              </a:ext>
            </a:extLst>
          </p:cNvPr>
          <p:cNvSpPr/>
          <p:nvPr/>
        </p:nvSpPr>
        <p:spPr>
          <a:xfrm>
            <a:off x="7352097" y="3316338"/>
            <a:ext cx="2675823" cy="603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152189-197D-34C0-D2E1-146A8DD46930}"/>
              </a:ext>
            </a:extLst>
          </p:cNvPr>
          <p:cNvCxnSpPr>
            <a:cxnSpLocks/>
          </p:cNvCxnSpPr>
          <p:nvPr/>
        </p:nvCxnSpPr>
        <p:spPr>
          <a:xfrm flipH="1" flipV="1">
            <a:off x="4941973" y="2313176"/>
            <a:ext cx="2364405" cy="9697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7F5BB-CE96-C318-46BA-5CC41F16531D}"/>
              </a:ext>
            </a:extLst>
          </p:cNvPr>
          <p:cNvSpPr/>
          <p:nvPr/>
        </p:nvSpPr>
        <p:spPr>
          <a:xfrm>
            <a:off x="2191961" y="2313177"/>
            <a:ext cx="2675823" cy="26758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B666CA1-EBB5-8F61-95BC-3D8CCE494D26}"/>
              </a:ext>
            </a:extLst>
          </p:cNvPr>
          <p:cNvCxnSpPr>
            <a:cxnSpLocks/>
          </p:cNvCxnSpPr>
          <p:nvPr/>
        </p:nvCxnSpPr>
        <p:spPr>
          <a:xfrm flipH="1">
            <a:off x="2220228" y="5260812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28D436-B0B4-E7E9-1DF3-9645E3D8BAEA}"/>
              </a:ext>
            </a:extLst>
          </p:cNvPr>
          <p:cNvSpPr txBox="1"/>
          <p:nvPr/>
        </p:nvSpPr>
        <p:spPr>
          <a:xfrm>
            <a:off x="3013713" y="529210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150mm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256452-DC4D-DB6F-D45D-99679CB3B29C}"/>
              </a:ext>
            </a:extLst>
          </p:cNvPr>
          <p:cNvCxnSpPr>
            <a:cxnSpLocks/>
          </p:cNvCxnSpPr>
          <p:nvPr/>
        </p:nvCxnSpPr>
        <p:spPr>
          <a:xfrm rot="5400000" flipH="1">
            <a:off x="615169" y="3651088"/>
            <a:ext cx="2675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DDC92B-CC36-BEB2-6F58-AEF66EC37EBF}"/>
              </a:ext>
            </a:extLst>
          </p:cNvPr>
          <p:cNvSpPr txBox="1"/>
          <p:nvPr/>
        </p:nvSpPr>
        <p:spPr>
          <a:xfrm rot="5400000">
            <a:off x="1238544" y="3529498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150mm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121E8B-80C7-777A-07F6-3128AAAF63CB}"/>
              </a:ext>
            </a:extLst>
          </p:cNvPr>
          <p:cNvCxnSpPr>
            <a:cxnSpLocks/>
          </p:cNvCxnSpPr>
          <p:nvPr/>
        </p:nvCxnSpPr>
        <p:spPr>
          <a:xfrm flipH="1">
            <a:off x="4951717" y="3397361"/>
            <a:ext cx="2354661" cy="159163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FC77ABF-46E1-8A25-E17C-D6E85288F4E0}"/>
              </a:ext>
            </a:extLst>
          </p:cNvPr>
          <p:cNvSpPr/>
          <p:nvPr/>
        </p:nvSpPr>
        <p:spPr>
          <a:xfrm>
            <a:off x="3300775" y="3464573"/>
            <a:ext cx="335729" cy="351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8BCE257-02B3-CFDF-1914-06E8F8842CA8}"/>
              </a:ext>
            </a:extLst>
          </p:cNvPr>
          <p:cNvCxnSpPr>
            <a:cxnSpLocks/>
          </p:cNvCxnSpPr>
          <p:nvPr/>
        </p:nvCxnSpPr>
        <p:spPr>
          <a:xfrm rot="5400000" flipV="1">
            <a:off x="3468639" y="3085544"/>
            <a:ext cx="0" cy="418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30FC22-0010-47C6-61A7-FE7B14DFB38E}"/>
              </a:ext>
            </a:extLst>
          </p:cNvPr>
          <p:cNvSpPr txBox="1"/>
          <p:nvPr/>
        </p:nvSpPr>
        <p:spPr>
          <a:xfrm>
            <a:off x="2922657" y="2915284"/>
            <a:ext cx="10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5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362</Words>
  <Application>Microsoft Office PowerPoint</Application>
  <PresentationFormat>와이드스크린</PresentationFormat>
  <Paragraphs>273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이솔파</dc:creator>
  <cp:lastModifiedBy>이솔파</cp:lastModifiedBy>
  <cp:revision>39</cp:revision>
  <cp:lastPrinted>2023-11-23T06:14:35Z</cp:lastPrinted>
  <dcterms:created xsi:type="dcterms:W3CDTF">2023-09-12T06:46:44Z</dcterms:created>
  <dcterms:modified xsi:type="dcterms:W3CDTF">2024-01-17T01:21:59Z</dcterms:modified>
</cp:coreProperties>
</file>