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a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7075" y="-1600200"/>
            <a:ext cx="5657215" cy="10058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WechatIMG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7075" y="-1600200"/>
            <a:ext cx="5657215" cy="10058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WechatIMG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7075" y="-1600200"/>
            <a:ext cx="5657215" cy="1005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WechatIMG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7075" y="-1600200"/>
            <a:ext cx="5657215" cy="1005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文字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fuyuxi</dc:creator>
  <cp:lastModifiedBy>fuyuxi</cp:lastModifiedBy>
  <cp:revision>2</cp:revision>
  <dcterms:created xsi:type="dcterms:W3CDTF">2019-12-02T00:04:12Z</dcterms:created>
  <dcterms:modified xsi:type="dcterms:W3CDTF">2019-12-02T00:04:12Z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2052-1.7.0.2619</vt:lpwstr>
  </property>
</Properties>
</file>