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3454452-EF20-448A-AABA-173172A7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638175"/>
            <a:ext cx="618172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Ngan Tran</cp:lastModifiedBy>
  <cp:revision>1</cp:revision>
  <dcterms:created xsi:type="dcterms:W3CDTF">2024-05-28T23:33:57Z</dcterms:created>
  <dcterms:modified xsi:type="dcterms:W3CDTF">2024-05-28T23:35:02Z</dcterms:modified>
</cp:coreProperties>
</file>