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athywu1201/Mushroom_Edibility_Classification_ML_Projec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vzohaib/mushroom-edibility-classificat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1EC-48FE-B65D-066B-CE24750C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47" y="3865229"/>
            <a:ext cx="9938657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Mush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A66C-F2FB-A9BE-841F-D902CCDB7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45971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zh-CN" dirty="0"/>
              <a:t>Kathy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Oct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en-US" altLang="zh-CN" baseline="30000" dirty="0"/>
              <a:t>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/kathywu1201/</a:t>
            </a:r>
            <a:r>
              <a:rPr lang="en-US" altLang="zh-CN" dirty="0" err="1">
                <a:hlinkClick r:id="rId2"/>
              </a:rPr>
              <a:t>Mushroom_Edibility_Classification_ML_Project</a:t>
            </a:r>
            <a:endParaRPr lang="en-US" altLang="zh-CN" dirty="0"/>
          </a:p>
          <a:p>
            <a:pPr algn="ctr"/>
            <a:endParaRPr lang="en-US" dirty="0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F869A0E2-F9AA-4DAF-A458-4FB9FF029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6" b="3871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3E61-542D-AB4D-0C77-CDC917A3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know…</a:t>
            </a:r>
            <a:endParaRPr lang="en-US" dirty="0"/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F63B6F10-1E9B-632C-8DBE-1AF452D94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45" r="8321" b="-1"/>
          <a:stretch/>
        </p:blipFill>
        <p:spPr>
          <a:xfrm>
            <a:off x="2" y="10"/>
            <a:ext cx="567821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F29-3477-ABC1-460E-98B2C8F7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213" y="2054087"/>
            <a:ext cx="6275248" cy="412287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exists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mushroom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has</a:t>
            </a:r>
            <a:r>
              <a:rPr lang="zh-CN" altLang="en-US" sz="2000" dirty="0"/>
              <a:t> </a:t>
            </a:r>
            <a:r>
              <a:rPr lang="en-US" altLang="zh-CN" sz="2000" dirty="0"/>
              <a:t>never</a:t>
            </a:r>
            <a:r>
              <a:rPr lang="zh-CN" altLang="en-US" sz="2000" dirty="0"/>
              <a:t> </a:t>
            </a:r>
            <a:r>
              <a:rPr lang="en-US" altLang="zh-CN" sz="2000" dirty="0"/>
              <a:t>seen</a:t>
            </a:r>
            <a:r>
              <a:rPr lang="zh-CN" altLang="en-US" sz="2000" dirty="0"/>
              <a:t> </a:t>
            </a:r>
            <a:r>
              <a:rPr lang="en-US" altLang="zh-CN" sz="2000" dirty="0"/>
              <a:t>before,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edible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poisonous?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find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very</a:t>
            </a:r>
            <a:r>
              <a:rPr lang="zh-CN" altLang="en-US" sz="2000" dirty="0"/>
              <a:t> </a:t>
            </a:r>
            <a:r>
              <a:rPr lang="en-US" altLang="zh-CN" sz="2000" dirty="0"/>
              <a:t>important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nature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evolving,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day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future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comes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fungi,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safe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eat</a:t>
            </a:r>
            <a:r>
              <a:rPr lang="zh-CN" altLang="en-US" sz="2000" dirty="0"/>
              <a:t> </a:t>
            </a:r>
            <a:r>
              <a:rPr lang="en-US" altLang="zh-CN" sz="2000" dirty="0"/>
              <a:t>it?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classification</a:t>
            </a:r>
            <a:r>
              <a:rPr lang="zh-CN" altLang="en-US" sz="2000" dirty="0"/>
              <a:t> </a:t>
            </a:r>
            <a:r>
              <a:rPr lang="en-US" altLang="zh-CN" sz="2000" dirty="0"/>
              <a:t>problem</a:t>
            </a:r>
            <a:r>
              <a:rPr lang="zh-CN" altLang="en-US" sz="2000" dirty="0"/>
              <a:t> </a:t>
            </a:r>
            <a:r>
              <a:rPr lang="en-US" altLang="zh-CN" sz="2000" dirty="0"/>
              <a:t>identifying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fungi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poisonous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not.</a:t>
            </a:r>
          </a:p>
          <a:p>
            <a:r>
              <a:rPr lang="en-US" altLang="zh-CN" sz="2000" dirty="0"/>
              <a:t>I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Kaggle,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was</a:t>
            </a:r>
            <a:r>
              <a:rPr lang="zh-CN" altLang="en-US" sz="2000" dirty="0"/>
              <a:t> </a:t>
            </a:r>
            <a:r>
              <a:rPr lang="en-US" altLang="zh-CN" sz="2000" dirty="0"/>
              <a:t>includes 61069 hypothetical mushrooms with caps based on 173 species.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754-60BE-AEA6-E9B8-EFA6E89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980C-52CF-7A7D-0815-36FDA2B3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AE51-F331-F669-EDB3-C192D4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AFA-0048-9B23-C252-B9CDD69E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(classification)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4:6</a:t>
            </a:r>
          </a:p>
          <a:p>
            <a:r>
              <a:rPr lang="en-US" altLang="zh-CN" dirty="0"/>
              <a:t>Decide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train_test_split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70%,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15%,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15%</a:t>
            </a:r>
          </a:p>
          <a:p>
            <a:r>
              <a:rPr lang="en-US" dirty="0"/>
              <a:t>The shape of each train, </a:t>
            </a:r>
            <a:r>
              <a:rPr lang="en-US" dirty="0" err="1"/>
              <a:t>val</a:t>
            </a:r>
            <a:r>
              <a:rPr lang="en-US" dirty="0"/>
              <a:t>, and test set are the following: </a:t>
            </a:r>
            <a:r>
              <a:rPr lang="en-US" b="1" dirty="0" err="1"/>
              <a:t>X_train</a:t>
            </a:r>
            <a:r>
              <a:rPr lang="en-US" dirty="0"/>
              <a:t>: (42748, 20), </a:t>
            </a:r>
            <a:r>
              <a:rPr lang="en-US" b="1" dirty="0" err="1"/>
              <a:t>X_val</a:t>
            </a:r>
            <a:r>
              <a:rPr lang="en-US" dirty="0"/>
              <a:t>: (9160, 20), </a:t>
            </a:r>
            <a:r>
              <a:rPr lang="en-US" b="1" dirty="0" err="1"/>
              <a:t>X_test</a:t>
            </a:r>
            <a:r>
              <a:rPr lang="en-US" dirty="0"/>
              <a:t>: (9161, 20) </a:t>
            </a:r>
            <a:r>
              <a:rPr lang="en-US" b="1" dirty="0" err="1"/>
              <a:t>y_train</a:t>
            </a:r>
            <a:r>
              <a:rPr lang="en-US" dirty="0"/>
              <a:t>: (42748,)</a:t>
            </a:r>
            <a:r>
              <a:rPr lang="zh-CN" altLang="en-US" dirty="0"/>
              <a:t>      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b="1" dirty="0" err="1"/>
              <a:t>y_val</a:t>
            </a:r>
            <a:r>
              <a:rPr lang="en-US" dirty="0"/>
              <a:t>: (9160,)</a:t>
            </a:r>
            <a:r>
              <a:rPr lang="zh-CN" altLang="en-US" dirty="0"/>
              <a:t>      </a:t>
            </a:r>
            <a:r>
              <a:rPr lang="en-US" dirty="0"/>
              <a:t>, </a:t>
            </a:r>
            <a:r>
              <a:rPr lang="en-US" b="1" dirty="0" err="1"/>
              <a:t>y_test</a:t>
            </a:r>
            <a:r>
              <a:rPr lang="en-US" dirty="0"/>
              <a:t>: (9161,)</a:t>
            </a:r>
          </a:p>
        </p:txBody>
      </p:sp>
    </p:spTree>
    <p:extLst>
      <p:ext uri="{BB962C8B-B14F-4D97-AF65-F5344CB8AC3E}">
        <p14:creationId xmlns:p14="http://schemas.microsoft.com/office/powerpoint/2010/main" val="8677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E968-1DE4-6F1B-BB16-18BE82D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C34-2100-7BE5-DAAC-10898A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548"/>
            <a:ext cx="10515600" cy="435665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used:</a:t>
            </a:r>
            <a:br>
              <a:rPr lang="en-US" altLang="zh-CN" dirty="0"/>
            </a:b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Unorder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dirty="0"/>
              <a:t>one-hot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br>
              <a:rPr lang="en-US" altLang="zh-CN" dirty="0"/>
            </a:br>
            <a:r>
              <a:rPr lang="en-US" altLang="zh-CN" dirty="0"/>
              <a:t>	(ii)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heavy</a:t>
            </a:r>
            <a:r>
              <a:rPr lang="zh-CN" altLang="en-US" dirty="0"/>
              <a:t> </a:t>
            </a:r>
            <a:r>
              <a:rPr lang="en-US" altLang="zh-CN" dirty="0"/>
              <a:t>tailed,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</p:txBody>
      </p:sp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D02BD55-96F6-1B3B-1416-A27EBF4D5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4" t="2688" r="876" b="-1"/>
          <a:stretch/>
        </p:blipFill>
        <p:spPr>
          <a:xfrm>
            <a:off x="4174434" y="4041913"/>
            <a:ext cx="7620001" cy="24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3C2-E9E7-EAB9-C4D1-11F2C4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Splitting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Preprocessing…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CBB-D7DE-A4D4-F781-73E4BB02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206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282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Elephant</vt:lpstr>
      <vt:lpstr>BrushVTI</vt:lpstr>
      <vt:lpstr>Mushroom Edibility Classification</vt:lpstr>
      <vt:lpstr>I want to know…</vt:lpstr>
      <vt:lpstr>EDA</vt:lpstr>
      <vt:lpstr>Splitting</vt:lpstr>
      <vt:lpstr>Preprocessing</vt:lpstr>
      <vt:lpstr>After Splitting and Preprocessing…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4</cp:revision>
  <dcterms:created xsi:type="dcterms:W3CDTF">2023-10-11T22:27:33Z</dcterms:created>
  <dcterms:modified xsi:type="dcterms:W3CDTF">2023-10-13T20:07:33Z</dcterms:modified>
</cp:coreProperties>
</file>