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6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vzohaib/mushroom-edibility-classifica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1F1EC-48FE-B65D-066B-CE24750C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2A66C-F2FB-A9BE-841F-D902CCDB7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F869A0E2-F9AA-4DAF-A458-4FB9FF029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6" b="3871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2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73E61-542D-AB4D-0C77-CDC917A3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know…</a:t>
            </a:r>
            <a:endParaRPr lang="en-US" dirty="0"/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F63B6F10-1E9B-632C-8DBE-1AF452D94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5" r="8321" b="-1"/>
          <a:stretch/>
        </p:blipFill>
        <p:spPr>
          <a:xfrm>
            <a:off x="2" y="10"/>
            <a:ext cx="5678211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FF29-3477-ABC1-460E-98B2C8F7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213" y="2054087"/>
            <a:ext cx="6275248" cy="412287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exists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mushroom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has</a:t>
            </a:r>
            <a:r>
              <a:rPr lang="zh-CN" altLang="en-US" sz="2000" dirty="0"/>
              <a:t> </a:t>
            </a:r>
            <a:r>
              <a:rPr lang="en-US" altLang="zh-CN" sz="2000" dirty="0"/>
              <a:t>never</a:t>
            </a:r>
            <a:r>
              <a:rPr lang="zh-CN" altLang="en-US" sz="2000" dirty="0"/>
              <a:t> </a:t>
            </a:r>
            <a:r>
              <a:rPr lang="en-US" altLang="zh-CN" sz="2000" dirty="0"/>
              <a:t>seen</a:t>
            </a:r>
            <a:r>
              <a:rPr lang="zh-CN" altLang="en-US" sz="2000" dirty="0"/>
              <a:t> </a:t>
            </a:r>
            <a:r>
              <a:rPr lang="en-US" altLang="zh-CN" sz="2000" dirty="0"/>
              <a:t>before,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edible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poison?</a:t>
            </a:r>
          </a:p>
          <a:p>
            <a:r>
              <a:rPr lang="en-US" altLang="zh-CN" sz="2000" dirty="0"/>
              <a:t>I</a:t>
            </a:r>
            <a:r>
              <a:rPr lang="zh-CN" altLang="en-US" sz="2000" dirty="0"/>
              <a:t> </a:t>
            </a:r>
            <a:r>
              <a:rPr lang="en-US" altLang="zh-CN" sz="2000" dirty="0"/>
              <a:t>find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very</a:t>
            </a:r>
            <a:r>
              <a:rPr lang="zh-CN" altLang="en-US" sz="2000" dirty="0"/>
              <a:t> </a:t>
            </a:r>
            <a:r>
              <a:rPr lang="en-US" altLang="zh-CN" sz="2000" dirty="0"/>
              <a:t>important</a:t>
            </a:r>
            <a:r>
              <a:rPr lang="zh-CN" altLang="en-US" sz="2000" dirty="0"/>
              <a:t> </a:t>
            </a:r>
            <a:r>
              <a:rPr lang="en-US" altLang="zh-CN" sz="2000" dirty="0"/>
              <a:t>because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nature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evolving,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possible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day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future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comes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fungi,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know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safe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eat</a:t>
            </a:r>
            <a:r>
              <a:rPr lang="zh-CN" altLang="en-US" sz="2000" dirty="0"/>
              <a:t> </a:t>
            </a:r>
            <a:r>
              <a:rPr lang="en-US" altLang="zh-CN" sz="2000" dirty="0"/>
              <a:t>it?</a:t>
            </a:r>
          </a:p>
          <a:p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classification</a:t>
            </a:r>
            <a:r>
              <a:rPr lang="zh-CN" altLang="en-US" sz="2000" dirty="0"/>
              <a:t> </a:t>
            </a:r>
            <a:r>
              <a:rPr lang="en-US" altLang="zh-CN" sz="2000" dirty="0"/>
              <a:t>problem</a:t>
            </a:r>
            <a:r>
              <a:rPr lang="zh-CN" altLang="en-US" sz="2000" dirty="0"/>
              <a:t> </a:t>
            </a:r>
            <a:r>
              <a:rPr lang="en-US" altLang="zh-CN" sz="2000" dirty="0"/>
              <a:t>identifying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fungi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poisonous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not.</a:t>
            </a:r>
          </a:p>
          <a:p>
            <a:r>
              <a:rPr lang="en-US" altLang="zh-CN" sz="2000" dirty="0"/>
              <a:t>I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Kaggle,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was</a:t>
            </a:r>
            <a:r>
              <a:rPr lang="zh-CN" altLang="en-US" sz="2000" dirty="0"/>
              <a:t> </a:t>
            </a:r>
            <a:r>
              <a:rPr lang="en-US" altLang="zh-CN" sz="2000" dirty="0"/>
              <a:t>includes 61069 hypothetical mushrooms with caps based on 173 species.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7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6754-60BE-AEA6-E9B8-EFA6E890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980C-52CF-7A7D-0815-36FDA2B3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1225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104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Elephant</vt:lpstr>
      <vt:lpstr>BrushVTI</vt:lpstr>
      <vt:lpstr>PowerPoint Presentation</vt:lpstr>
      <vt:lpstr>I want to know…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Yanfeiyun Wu</dc:creator>
  <cp:lastModifiedBy>Yanfeiyun Wu</cp:lastModifiedBy>
  <cp:revision>1</cp:revision>
  <dcterms:created xsi:type="dcterms:W3CDTF">2023-10-11T22:27:33Z</dcterms:created>
  <dcterms:modified xsi:type="dcterms:W3CDTF">2023-10-12T02:46:46Z</dcterms:modified>
</cp:coreProperties>
</file>