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6B15-7E27-084A-B6F0-AF59B4FBFD21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FF3FF-56DF-6C4D-875B-8D0CAFDF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unseen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mushroom.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arising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discovered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tasting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risk.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FF3FF-56DF-6C4D-875B-8D0CAFDF7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athywu1201/Mushroom_Edibility_Classification_M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devzohaib/mushroom-edibility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1EC-48FE-B65D-066B-CE24750C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47" y="3865229"/>
            <a:ext cx="9938657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Mush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A66C-F2FB-A9BE-841F-D902CCDB7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45971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zh-CN" dirty="0"/>
              <a:t>Kathy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Oct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en-US" altLang="zh-CN" baseline="30000" dirty="0"/>
              <a:t>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/kathywu1201/</a:t>
            </a:r>
            <a:r>
              <a:rPr lang="en-US" altLang="zh-CN" dirty="0" err="1">
                <a:hlinkClick r:id="rId2"/>
              </a:rPr>
              <a:t>Mushroom_Edibility_Classification_ML_Project</a:t>
            </a:r>
            <a:endParaRPr lang="en-US" altLang="zh-CN" dirty="0"/>
          </a:p>
          <a:p>
            <a:pPr algn="ctr"/>
            <a:endParaRPr lang="en-US" dirty="0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F869A0E2-F9AA-4DAF-A458-4FB9FF029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6" b="3871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3E61-542D-AB4D-0C77-CDC917A3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003" y="139838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know…</a:t>
            </a:r>
            <a:endParaRPr lang="en-US" dirty="0"/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F63B6F10-1E9B-632C-8DBE-1AF452D9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5" r="8321" b="-1"/>
          <a:stretch/>
        </p:blipFill>
        <p:spPr>
          <a:xfrm>
            <a:off x="-139147" y="10"/>
            <a:ext cx="567821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F29-3477-ABC1-460E-98B2C8F7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3" y="1855088"/>
            <a:ext cx="6847113" cy="4757530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there</a:t>
            </a:r>
            <a:r>
              <a:rPr lang="zh-CN" altLang="en-US" sz="2300" dirty="0"/>
              <a:t> </a:t>
            </a:r>
            <a:r>
              <a:rPr lang="en-US" altLang="zh-CN" sz="2300" dirty="0"/>
              <a:t>exists</a:t>
            </a:r>
            <a:r>
              <a:rPr lang="zh-CN" altLang="en-US" sz="2300" dirty="0"/>
              <a:t> </a:t>
            </a:r>
            <a:r>
              <a:rPr lang="en-US" altLang="zh-CN" sz="2300" dirty="0"/>
              <a:t>a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that</a:t>
            </a:r>
            <a:r>
              <a:rPr lang="zh-CN" altLang="en-US" sz="2300" dirty="0"/>
              <a:t> </a:t>
            </a:r>
            <a:r>
              <a:rPr lang="en-US" altLang="zh-CN" sz="2300" dirty="0"/>
              <a:t>has</a:t>
            </a:r>
            <a:r>
              <a:rPr lang="zh-CN" altLang="en-US" sz="2300" dirty="0"/>
              <a:t> </a:t>
            </a:r>
            <a:r>
              <a:rPr lang="en-US" altLang="zh-CN" sz="2300" dirty="0"/>
              <a:t>never</a:t>
            </a:r>
            <a:r>
              <a:rPr lang="zh-CN" altLang="en-US" sz="2300" dirty="0"/>
              <a:t> </a:t>
            </a:r>
            <a:r>
              <a:rPr lang="en-US" altLang="zh-CN" sz="2300" dirty="0"/>
              <a:t>seen</a:t>
            </a:r>
            <a:r>
              <a:rPr lang="zh-CN" altLang="en-US" sz="2300" dirty="0"/>
              <a:t> </a:t>
            </a:r>
            <a:r>
              <a:rPr lang="en-US" altLang="zh-CN" sz="2300" dirty="0"/>
              <a:t>before,</a:t>
            </a:r>
            <a:r>
              <a:rPr lang="zh-CN" altLang="en-US" sz="2300" dirty="0"/>
              <a:t> </a:t>
            </a:r>
            <a:r>
              <a:rPr lang="en-US" altLang="zh-CN" sz="2300" dirty="0"/>
              <a:t>will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be</a:t>
            </a:r>
            <a:r>
              <a:rPr lang="zh-CN" altLang="en-US" sz="2300" dirty="0"/>
              <a:t> </a:t>
            </a:r>
            <a:r>
              <a:rPr lang="en-US" altLang="zh-CN" sz="2300" dirty="0"/>
              <a:t>edible</a:t>
            </a:r>
            <a:r>
              <a:rPr lang="zh-CN" altLang="en-US" sz="2300" dirty="0"/>
              <a:t> </a:t>
            </a:r>
            <a:r>
              <a:rPr lang="en-US" altLang="zh-CN" sz="2300" dirty="0"/>
              <a:t>or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poisonous?</a:t>
            </a:r>
          </a:p>
          <a:p>
            <a:r>
              <a:rPr lang="en-US" altLang="zh-CN" sz="2300" dirty="0"/>
              <a:t>I</a:t>
            </a:r>
            <a:r>
              <a:rPr lang="zh-CN" altLang="en-US" sz="2300" dirty="0"/>
              <a:t> </a:t>
            </a:r>
            <a:r>
              <a:rPr lang="en-US" altLang="zh-CN" sz="2300" dirty="0"/>
              <a:t>find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very</a:t>
            </a:r>
            <a:r>
              <a:rPr lang="zh-CN" altLang="en-US" sz="2300" dirty="0"/>
              <a:t> </a:t>
            </a:r>
            <a:r>
              <a:rPr lang="en-US" altLang="zh-CN" sz="2300" dirty="0"/>
              <a:t>important</a:t>
            </a:r>
            <a:r>
              <a:rPr lang="zh-CN" altLang="en-US" sz="2300" dirty="0"/>
              <a:t> </a:t>
            </a:r>
            <a:r>
              <a:rPr lang="en-US" altLang="zh-CN" sz="2300" dirty="0"/>
              <a:t>because</a:t>
            </a:r>
            <a:r>
              <a:rPr lang="zh-CN" altLang="en-US" sz="2300" dirty="0"/>
              <a:t> </a:t>
            </a:r>
            <a:r>
              <a:rPr lang="en-US" altLang="zh-CN" sz="2300" dirty="0"/>
              <a:t>as</a:t>
            </a:r>
            <a:r>
              <a:rPr lang="zh-CN" altLang="en-US" sz="2300" dirty="0"/>
              <a:t> </a:t>
            </a:r>
            <a:r>
              <a:rPr lang="en-US" altLang="zh-CN" sz="2300" dirty="0"/>
              <a:t>the</a:t>
            </a:r>
            <a:r>
              <a:rPr lang="zh-CN" altLang="en-US" sz="2300" dirty="0"/>
              <a:t> </a:t>
            </a:r>
            <a:r>
              <a:rPr lang="en-US" altLang="zh-CN" sz="2300" dirty="0"/>
              <a:t>nature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evolving,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possible</a:t>
            </a:r>
            <a:r>
              <a:rPr lang="zh-CN" altLang="en-US" sz="2300" dirty="0"/>
              <a:t> </a:t>
            </a:r>
            <a:r>
              <a:rPr lang="en-US" altLang="zh-CN" sz="2300" dirty="0"/>
              <a:t>that</a:t>
            </a:r>
            <a:r>
              <a:rPr lang="zh-CN" altLang="en-US" sz="2300" dirty="0"/>
              <a:t> </a:t>
            </a:r>
            <a:r>
              <a:rPr lang="en-US" altLang="zh-CN" sz="2300" dirty="0"/>
              <a:t>one</a:t>
            </a:r>
            <a:r>
              <a:rPr lang="zh-CN" altLang="en-US" sz="2300" dirty="0"/>
              <a:t> </a:t>
            </a:r>
            <a:r>
              <a:rPr lang="en-US" altLang="zh-CN" sz="2300" dirty="0"/>
              <a:t>day</a:t>
            </a:r>
            <a:r>
              <a:rPr lang="zh-CN" altLang="en-US" sz="2300" dirty="0"/>
              <a:t> </a:t>
            </a:r>
            <a:r>
              <a:rPr lang="en-US" altLang="zh-CN" sz="2300" dirty="0"/>
              <a:t>in</a:t>
            </a:r>
            <a:r>
              <a:rPr lang="zh-CN" altLang="en-US" sz="2300" dirty="0"/>
              <a:t> </a:t>
            </a:r>
            <a:r>
              <a:rPr lang="en-US" altLang="zh-CN" sz="2300" dirty="0"/>
              <a:t>the</a:t>
            </a:r>
            <a:r>
              <a:rPr lang="zh-CN" altLang="en-US" sz="2300" dirty="0"/>
              <a:t> </a:t>
            </a:r>
            <a:r>
              <a:rPr lang="en-US" altLang="zh-CN" sz="2300" dirty="0"/>
              <a:t>future</a:t>
            </a:r>
            <a:r>
              <a:rPr lang="zh-CN" altLang="en-US" sz="2300" dirty="0"/>
              <a:t> </a:t>
            </a:r>
            <a:r>
              <a:rPr lang="en-US" altLang="zh-CN" sz="2300" dirty="0"/>
              <a:t>there</a:t>
            </a:r>
            <a:r>
              <a:rPr lang="zh-CN" altLang="en-US" sz="2300" dirty="0"/>
              <a:t> </a:t>
            </a:r>
            <a:r>
              <a:rPr lang="en-US" altLang="zh-CN" sz="2300" dirty="0"/>
              <a:t>comes</a:t>
            </a:r>
            <a:r>
              <a:rPr lang="zh-CN" altLang="en-US" sz="2300" dirty="0"/>
              <a:t> </a:t>
            </a:r>
            <a:r>
              <a:rPr lang="en-US" altLang="zh-CN" sz="2300" dirty="0"/>
              <a:t>a</a:t>
            </a:r>
            <a:r>
              <a:rPr lang="zh-CN" altLang="en-US" sz="2300" dirty="0"/>
              <a:t> </a:t>
            </a:r>
            <a:r>
              <a:rPr lang="en-US" altLang="zh-CN" sz="2300" dirty="0"/>
              <a:t>new</a:t>
            </a:r>
            <a:r>
              <a:rPr lang="zh-CN" altLang="en-US" sz="2300" dirty="0"/>
              <a:t> </a:t>
            </a:r>
            <a:r>
              <a:rPr lang="en-US" altLang="zh-CN" sz="2300" dirty="0"/>
              <a:t>type</a:t>
            </a:r>
            <a:r>
              <a:rPr lang="zh-CN" altLang="en-US" sz="2300" dirty="0"/>
              <a:t> </a:t>
            </a:r>
            <a:r>
              <a:rPr lang="en-US" altLang="zh-CN" sz="2300" dirty="0"/>
              <a:t>of</a:t>
            </a:r>
            <a:r>
              <a:rPr lang="zh-CN" altLang="en-US" sz="2300" dirty="0"/>
              <a:t> </a:t>
            </a:r>
            <a:r>
              <a:rPr lang="en-US" altLang="zh-CN" sz="2300" dirty="0"/>
              <a:t>fungi,</a:t>
            </a:r>
            <a:r>
              <a:rPr lang="zh-CN" altLang="en-US" sz="2300" dirty="0"/>
              <a:t> </a:t>
            </a:r>
            <a:r>
              <a:rPr lang="en-US" altLang="zh-CN" sz="2300" dirty="0"/>
              <a:t>but</a:t>
            </a:r>
            <a:r>
              <a:rPr lang="zh-CN" altLang="en-US" sz="2300" dirty="0"/>
              <a:t> </a:t>
            </a:r>
            <a:r>
              <a:rPr lang="en-US" altLang="zh-CN" sz="2300" dirty="0"/>
              <a:t>how</a:t>
            </a:r>
            <a:r>
              <a:rPr lang="zh-CN" altLang="en-US" sz="2300" dirty="0"/>
              <a:t> </a:t>
            </a:r>
            <a:r>
              <a:rPr lang="en-US" altLang="zh-CN" sz="2300" dirty="0"/>
              <a:t>do</a:t>
            </a:r>
            <a:r>
              <a:rPr lang="zh-CN" altLang="en-US" sz="2300" dirty="0"/>
              <a:t> </a:t>
            </a:r>
            <a:r>
              <a:rPr lang="en-US" altLang="zh-CN" sz="2300" dirty="0"/>
              <a:t>we</a:t>
            </a:r>
            <a:r>
              <a:rPr lang="zh-CN" altLang="en-US" sz="2300" dirty="0"/>
              <a:t> </a:t>
            </a:r>
            <a:r>
              <a:rPr lang="en-US" altLang="zh-CN" sz="2300" dirty="0"/>
              <a:t>know</a:t>
            </a:r>
            <a:r>
              <a:rPr lang="zh-CN" altLang="en-US" sz="2300" dirty="0"/>
              <a:t> </a:t>
            </a:r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we</a:t>
            </a:r>
            <a:r>
              <a:rPr lang="zh-CN" altLang="en-US" sz="2300" dirty="0"/>
              <a:t> </a:t>
            </a:r>
            <a:r>
              <a:rPr lang="en-US" altLang="zh-CN" sz="2300" dirty="0"/>
              <a:t>are</a:t>
            </a:r>
            <a:r>
              <a:rPr lang="zh-CN" altLang="en-US" sz="2300" dirty="0"/>
              <a:t> </a:t>
            </a:r>
            <a:r>
              <a:rPr lang="en-US" altLang="zh-CN" sz="2300" dirty="0"/>
              <a:t>safe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eat</a:t>
            </a:r>
            <a:r>
              <a:rPr lang="zh-CN" altLang="en-US" sz="2300" dirty="0"/>
              <a:t> </a:t>
            </a:r>
            <a:r>
              <a:rPr lang="en-US" altLang="zh-CN" sz="2300" dirty="0"/>
              <a:t>it?</a:t>
            </a:r>
          </a:p>
          <a:p>
            <a:r>
              <a:rPr lang="en-US" altLang="zh-CN" sz="2300" dirty="0"/>
              <a:t>Create</a:t>
            </a:r>
            <a:r>
              <a:rPr lang="zh-CN" altLang="en-US" sz="2300" dirty="0"/>
              <a:t> </a:t>
            </a:r>
            <a:r>
              <a:rPr lang="en-US" altLang="zh-CN" sz="2300" dirty="0"/>
              <a:t>an</a:t>
            </a:r>
            <a:r>
              <a:rPr lang="zh-CN" altLang="en-US" sz="2300" dirty="0"/>
              <a:t> </a:t>
            </a:r>
            <a:r>
              <a:rPr lang="en-US" altLang="zh-CN" sz="2300" dirty="0"/>
              <a:t>app</a:t>
            </a:r>
            <a:r>
              <a:rPr lang="zh-CN" altLang="en-US" sz="2300" dirty="0"/>
              <a:t> </a:t>
            </a:r>
            <a:r>
              <a:rPr lang="en-US" altLang="zh-CN" sz="2300" dirty="0"/>
              <a:t>for</a:t>
            </a:r>
            <a:r>
              <a:rPr lang="zh-CN" altLang="en-US" sz="2300" dirty="0"/>
              <a:t> </a:t>
            </a:r>
            <a:r>
              <a:rPr lang="en-US" altLang="zh-CN" sz="2300" dirty="0"/>
              <a:t>people</a:t>
            </a:r>
            <a:r>
              <a:rPr lang="zh-CN" altLang="en-US" sz="2300" dirty="0"/>
              <a:t> </a:t>
            </a:r>
            <a:r>
              <a:rPr lang="en-US" altLang="zh-CN" sz="2300" dirty="0"/>
              <a:t>who</a:t>
            </a:r>
            <a:r>
              <a:rPr lang="zh-CN" altLang="en-US" sz="2300" dirty="0"/>
              <a:t> </a:t>
            </a:r>
            <a:r>
              <a:rPr lang="en-US" altLang="zh-CN" sz="2300" dirty="0"/>
              <a:t>are</a:t>
            </a:r>
            <a:r>
              <a:rPr lang="zh-CN" altLang="en-US" sz="2300" dirty="0"/>
              <a:t> </a:t>
            </a:r>
            <a:r>
              <a:rPr lang="en-US" altLang="zh-CN" sz="2300" dirty="0"/>
              <a:t>interested</a:t>
            </a:r>
            <a:r>
              <a:rPr lang="zh-CN" altLang="en-US" sz="2300" dirty="0"/>
              <a:t> </a:t>
            </a:r>
            <a:r>
              <a:rPr lang="en-US" altLang="zh-CN" sz="2300" dirty="0"/>
              <a:t>in</a:t>
            </a:r>
            <a:r>
              <a:rPr lang="zh-CN" altLang="en-US" sz="2300" dirty="0"/>
              <a:t> </a:t>
            </a:r>
            <a:r>
              <a:rPr lang="en-US" altLang="zh-CN" sz="2300" dirty="0"/>
              <a:t>picking</a:t>
            </a:r>
            <a:r>
              <a:rPr lang="zh-CN" altLang="en-US" sz="2300" dirty="0"/>
              <a:t> </a:t>
            </a:r>
            <a:r>
              <a:rPr lang="en-US" altLang="zh-CN" sz="2300" dirty="0"/>
              <a:t>wild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themselves.</a:t>
            </a:r>
          </a:p>
          <a:p>
            <a:r>
              <a:rPr lang="en-US" altLang="zh-CN" sz="2300" dirty="0"/>
              <a:t>Help</a:t>
            </a:r>
            <a:r>
              <a:rPr lang="zh-CN" altLang="en-US" sz="2300" dirty="0"/>
              <a:t> </a:t>
            </a:r>
            <a:r>
              <a:rPr lang="en-US" altLang="zh-CN" sz="2300" dirty="0"/>
              <a:t>them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identify</a:t>
            </a:r>
            <a:r>
              <a:rPr lang="zh-CN" altLang="en-US" sz="2300" dirty="0"/>
              <a:t> </a:t>
            </a:r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the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safe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consume.</a:t>
            </a:r>
            <a:r>
              <a:rPr lang="zh-CN" altLang="en-US" sz="2300" dirty="0"/>
              <a:t> 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2090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C8D3D-69C6-A0BC-A001-FB89BBD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68A8-E21A-F4CC-BDA9-A876B54A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333297"/>
            <a:ext cx="5562600" cy="38436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classification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identifying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fungi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poisonous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</a:p>
          <a:p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Kaggle,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was</a:t>
            </a:r>
            <a:r>
              <a:rPr lang="zh-CN" altLang="en-US" sz="2400" dirty="0"/>
              <a:t> </a:t>
            </a:r>
            <a:r>
              <a:rPr lang="en-US" altLang="zh-CN" sz="2400" dirty="0"/>
              <a:t>includes 61069 hypothetical mushrooms with caps based on 173 species.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9C44912-AB33-E7E0-897A-DE1691A5B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69" b="-1"/>
          <a:stretch/>
        </p:blipFill>
        <p:spPr>
          <a:xfrm>
            <a:off x="5874226" y="10"/>
            <a:ext cx="6706612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71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754-60BE-AEA6-E9B8-EFA6E89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Cap Colors - Stacked Bar Plot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with green and pink bars&#10;&#10;Description automatically generated">
            <a:extLst>
              <a:ext uri="{FF2B5EF4-FFF2-40B4-BE49-F238E27FC236}">
                <a16:creationId xmlns:a16="http://schemas.microsoft.com/office/drawing/2014/main" id="{196BC289-8626-6983-891D-700161BE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00" y="1430590"/>
            <a:ext cx="7385286" cy="5334643"/>
          </a:xfrm>
          <a:prstGeom prst="rect">
            <a:avLst/>
          </a:prstGeom>
        </p:spPr>
      </p:pic>
      <p:pic>
        <p:nvPicPr>
          <p:cNvPr id="2050" name="Picture 2" descr="Buff Color HEX Code: #f0dc82">
            <a:extLst>
              <a:ext uri="{FF2B5EF4-FFF2-40B4-BE49-F238E27FC236}">
                <a16:creationId xmlns:a16="http://schemas.microsoft.com/office/drawing/2014/main" id="{F687097C-5A05-3D21-B3E6-320C8484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9" t="29479" r="3237" b="5598"/>
          <a:stretch/>
        </p:blipFill>
        <p:spPr bwMode="auto">
          <a:xfrm>
            <a:off x="291548" y="1895061"/>
            <a:ext cx="1775792" cy="8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opharia aeruginosa - Wikipedia">
            <a:extLst>
              <a:ext uri="{FF2B5EF4-FFF2-40B4-BE49-F238E27FC236}">
                <a16:creationId xmlns:a16="http://schemas.microsoft.com/office/drawing/2014/main" id="{A1EF7EFB-28EE-9ADE-4AD4-FCFC56F5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86" y="3998842"/>
            <a:ext cx="1844261" cy="27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phophyllus pratensis - Wikipedia">
            <a:extLst>
              <a:ext uri="{FF2B5EF4-FFF2-40B4-BE49-F238E27FC236}">
                <a16:creationId xmlns:a16="http://schemas.microsoft.com/office/drawing/2014/main" id="{D7E1F903-9249-52BC-705D-BFDF62B96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285" r="17249" b="1353"/>
          <a:stretch/>
        </p:blipFill>
        <p:spPr bwMode="auto">
          <a:xfrm flipH="1">
            <a:off x="0" y="3187147"/>
            <a:ext cx="2914671" cy="26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56D7-3FC3-9340-94EE-DDFFEB8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altLang="zh-CN" dirty="0"/>
              <a:t>Habitat</a:t>
            </a:r>
            <a:r>
              <a:rPr lang="en-US" dirty="0"/>
              <a:t>s - Stacked Bar Plot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graph of green and pink bars&#10;&#10;Description automatically generated">
            <a:extLst>
              <a:ext uri="{FF2B5EF4-FFF2-40B4-BE49-F238E27FC236}">
                <a16:creationId xmlns:a16="http://schemas.microsoft.com/office/drawing/2014/main" id="{4AB79231-2146-EB72-914C-D53E2BC3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0" y="1232508"/>
            <a:ext cx="7780959" cy="5260367"/>
          </a:xfrm>
          <a:prstGeom prst="rect">
            <a:avLst/>
          </a:prstGeom>
        </p:spPr>
      </p:pic>
      <p:pic>
        <p:nvPicPr>
          <p:cNvPr id="3074" name="Picture 2" descr="Urban Fungus Gallery—and ID challenge! - WNPS Blog - Botanical Rambles">
            <a:extLst>
              <a:ext uri="{FF2B5EF4-FFF2-40B4-BE49-F238E27FC236}">
                <a16:creationId xmlns:a16="http://schemas.microsoft.com/office/drawing/2014/main" id="{E9EB0F76-A4BD-9096-9A07-F677A204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" y="2511770"/>
            <a:ext cx="1838136" cy="18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7618-AEF1-6AEE-A744-16313B51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Category-Specific Histogram of Stem Width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35F2B4AF-F7DB-D948-5A4D-77C9DA6A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44" y="1470516"/>
            <a:ext cx="7791956" cy="5194637"/>
          </a:xfrm>
          <a:prstGeom prst="rect">
            <a:avLst/>
          </a:prstGeom>
        </p:spPr>
      </p:pic>
      <p:pic>
        <p:nvPicPr>
          <p:cNvPr id="1026" name="Picture 2" descr="Mushroom Identification Basics - Yellow Elanor">
            <a:extLst>
              <a:ext uri="{FF2B5EF4-FFF2-40B4-BE49-F238E27FC236}">
                <a16:creationId xmlns:a16="http://schemas.microsoft.com/office/drawing/2014/main" id="{BEC96D8F-A442-AD05-5D8A-C7A51B20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r="4909"/>
          <a:stretch/>
        </p:blipFill>
        <p:spPr bwMode="auto">
          <a:xfrm>
            <a:off x="159029" y="1960738"/>
            <a:ext cx="3127510" cy="42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AE51-F331-F669-EDB3-C192D4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AFA-0048-9B23-C252-B9CDD69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(classification)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4:6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edible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poisonous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train_test_split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15%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85%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Kfold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r>
              <a:rPr lang="en-US" dirty="0"/>
              <a:t>The shape of each train, </a:t>
            </a:r>
            <a:r>
              <a:rPr lang="en-US" dirty="0" err="1"/>
              <a:t>val</a:t>
            </a:r>
            <a:r>
              <a:rPr lang="en-US" dirty="0"/>
              <a:t>, and test set are the following:</a:t>
            </a:r>
            <a:br>
              <a:rPr lang="en-US" dirty="0"/>
            </a:br>
            <a:r>
              <a:rPr lang="en-US" b="1" dirty="0" err="1"/>
              <a:t>X_other</a:t>
            </a:r>
            <a:r>
              <a:rPr lang="en-US" b="1" dirty="0"/>
              <a:t>: </a:t>
            </a:r>
            <a:r>
              <a:rPr lang="en-US" dirty="0"/>
              <a:t>(51908, 20), </a:t>
            </a:r>
            <a:r>
              <a:rPr lang="en-US" b="1" dirty="0" err="1"/>
              <a:t>X_test</a:t>
            </a:r>
            <a:r>
              <a:rPr lang="en-US" b="1" dirty="0"/>
              <a:t>: </a:t>
            </a:r>
            <a:r>
              <a:rPr lang="en-US" dirty="0"/>
              <a:t>(9161, 20) </a:t>
            </a:r>
            <a:br>
              <a:rPr lang="en-US" dirty="0"/>
            </a:br>
            <a:r>
              <a:rPr lang="en-US" b="1" dirty="0" err="1"/>
              <a:t>y_other</a:t>
            </a:r>
            <a:r>
              <a:rPr lang="en-US" b="1" dirty="0"/>
              <a:t>: </a:t>
            </a:r>
            <a:r>
              <a:rPr lang="en-US" dirty="0"/>
              <a:t>(51908,)</a:t>
            </a:r>
            <a:r>
              <a:rPr lang="zh-CN" altLang="en-US" dirty="0"/>
              <a:t>      </a:t>
            </a:r>
            <a:r>
              <a:rPr lang="en-US" dirty="0"/>
              <a:t>, </a:t>
            </a:r>
            <a:r>
              <a:rPr lang="en-US" b="1" dirty="0" err="1"/>
              <a:t>y_test</a:t>
            </a:r>
            <a:r>
              <a:rPr lang="en-US" b="1" dirty="0"/>
              <a:t>: </a:t>
            </a:r>
            <a:r>
              <a:rPr lang="en-US" dirty="0"/>
              <a:t>(9161,)</a:t>
            </a:r>
          </a:p>
        </p:txBody>
      </p:sp>
    </p:spTree>
    <p:extLst>
      <p:ext uri="{BB962C8B-B14F-4D97-AF65-F5344CB8AC3E}">
        <p14:creationId xmlns:p14="http://schemas.microsoft.com/office/powerpoint/2010/main" val="8677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E968-1DE4-6F1B-BB16-18BE82D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C34-2100-7BE5-DAAC-10898A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4" y="1690688"/>
            <a:ext cx="11593996" cy="435665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used:</a:t>
            </a:r>
            <a:br>
              <a:rPr lang="en-US" altLang="zh-CN" dirty="0"/>
            </a:b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Unorder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one-hot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br>
              <a:rPr lang="en-US" altLang="zh-CN" dirty="0"/>
            </a:br>
            <a:r>
              <a:rPr lang="en-US" altLang="zh-CN" dirty="0"/>
              <a:t>	(ii)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heavy</a:t>
            </a:r>
            <a:r>
              <a:rPr lang="zh-CN" altLang="en-US" dirty="0"/>
              <a:t> </a:t>
            </a:r>
            <a:r>
              <a:rPr lang="en-US" altLang="zh-CN" dirty="0"/>
              <a:t>tailed,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</p:txBody>
      </p:sp>
      <p:pic>
        <p:nvPicPr>
          <p:cNvPr id="7" name="Picture 6" descr="A graph of a height&#10;&#10;Description automatically generated with medium confidence">
            <a:extLst>
              <a:ext uri="{FF2B5EF4-FFF2-40B4-BE49-F238E27FC236}">
                <a16:creationId xmlns:a16="http://schemas.microsoft.com/office/drawing/2014/main" id="{2994E964-15A5-6E4F-4D18-0CE6E8F0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07" y="3816626"/>
            <a:ext cx="9772536" cy="29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3C2-E9E7-EAB9-C4D1-11F2C4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Splitting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Preprocessing…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CBB-D7DE-A4D4-F781-73E4BB02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 of </a:t>
            </a:r>
            <a:r>
              <a:rPr lang="en-US" dirty="0" err="1"/>
              <a:t>X_other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transformation: (51908, 20) </a:t>
            </a:r>
            <a:br>
              <a:rPr lang="en-US" dirty="0"/>
            </a:br>
            <a:r>
              <a:rPr lang="en-US" dirty="0"/>
              <a:t>Shape of </a:t>
            </a:r>
            <a:r>
              <a:rPr lang="en-US" dirty="0" err="1"/>
              <a:t>X_</a:t>
            </a:r>
            <a:r>
              <a:rPr lang="en-US" altLang="zh-CN" dirty="0" err="1"/>
              <a:t>other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transformation: (51908, 12</a:t>
            </a:r>
            <a:r>
              <a:rPr lang="en-US" altLang="zh-CN" dirty="0"/>
              <a:t>4</a:t>
            </a:r>
            <a:r>
              <a:rPr lang="en-US" dirty="0"/>
              <a:t>)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</a:p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20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428</Words>
  <Application>Microsoft Macintosh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BrushVTI</vt:lpstr>
      <vt:lpstr>Mushroom Edibility Classification</vt:lpstr>
      <vt:lpstr>I want to know…</vt:lpstr>
      <vt:lpstr>Data Descriptions</vt:lpstr>
      <vt:lpstr>By Cap Colors - Stacked Bar Plot </vt:lpstr>
      <vt:lpstr>By Habitats - Stacked Bar Plot </vt:lpstr>
      <vt:lpstr>Category-Specific Histogram of Stem Width </vt:lpstr>
      <vt:lpstr>Splitting</vt:lpstr>
      <vt:lpstr>Preprocessing</vt:lpstr>
      <vt:lpstr>After Splitting and Preprocessing…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9</cp:revision>
  <dcterms:created xsi:type="dcterms:W3CDTF">2023-10-11T22:27:33Z</dcterms:created>
  <dcterms:modified xsi:type="dcterms:W3CDTF">2023-10-16T00:07:12Z</dcterms:modified>
</cp:coreProperties>
</file>