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>
      <p:cViewPr varScale="1">
        <p:scale>
          <a:sx n="96" d="100"/>
          <a:sy n="96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4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6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5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9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4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0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0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3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8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6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6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8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14" r:id="rId5"/>
    <p:sldLayoutId id="2147483715" r:id="rId6"/>
    <p:sldLayoutId id="2147483721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kathywu1201/Mushroom_Edibility_Classification_ML_Projec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evzohaib/mushroom-edibility-classificatio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1F1EC-48FE-B65D-066B-CE24750CF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147" y="3865229"/>
            <a:ext cx="9938657" cy="11526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Mush</a:t>
            </a:r>
            <a:r>
              <a:rPr lang="en-US" altLang="zh-CN" dirty="0"/>
              <a:t>room</a:t>
            </a:r>
            <a:r>
              <a:rPr lang="zh-CN" altLang="en-US" dirty="0"/>
              <a:t> </a:t>
            </a:r>
            <a:r>
              <a:rPr lang="en-US" altLang="zh-CN" dirty="0"/>
              <a:t>Edibility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2A66C-F2FB-A9BE-841F-D902CCDB7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1459711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altLang="zh-CN" dirty="0"/>
              <a:t>Kathy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</a:p>
          <a:p>
            <a:pPr algn="ctr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  <a:r>
              <a:rPr lang="zh-CN" altLang="en-US" dirty="0"/>
              <a:t> </a:t>
            </a:r>
            <a:r>
              <a:rPr lang="en-US" altLang="zh-CN" dirty="0"/>
              <a:t>Institute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Brown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Oct</a:t>
            </a:r>
            <a:r>
              <a:rPr lang="zh-CN" altLang="en-US" dirty="0"/>
              <a:t> </a:t>
            </a:r>
            <a:r>
              <a:rPr lang="en-US" altLang="zh-CN" dirty="0"/>
              <a:t>19</a:t>
            </a:r>
            <a:r>
              <a:rPr lang="en-US" altLang="zh-CN" baseline="30000" dirty="0"/>
              <a:t>th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2023</a:t>
            </a:r>
          </a:p>
          <a:p>
            <a:pPr algn="ctr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err="1">
                <a:hlinkClick r:id="rId2"/>
              </a:rPr>
              <a:t>github.com</a:t>
            </a:r>
            <a:r>
              <a:rPr lang="en-US" altLang="zh-CN" dirty="0">
                <a:hlinkClick r:id="rId2"/>
              </a:rPr>
              <a:t>/kathywu1201/</a:t>
            </a:r>
            <a:r>
              <a:rPr lang="en-US" altLang="zh-CN" dirty="0" err="1">
                <a:hlinkClick r:id="rId2"/>
              </a:rPr>
              <a:t>Mushroom_Edibility_Classification_ML_Project</a:t>
            </a:r>
            <a:endParaRPr lang="en-US" altLang="zh-CN" dirty="0"/>
          </a:p>
          <a:p>
            <a:pPr algn="ctr"/>
            <a:endParaRPr lang="en-US" dirty="0"/>
          </a:p>
        </p:txBody>
      </p:sp>
      <p:pic>
        <p:nvPicPr>
          <p:cNvPr id="4" name="Picture 3" descr="Lightbulb idea concept">
            <a:extLst>
              <a:ext uri="{FF2B5EF4-FFF2-40B4-BE49-F238E27FC236}">
                <a16:creationId xmlns:a16="http://schemas.microsoft.com/office/drawing/2014/main" id="{F869A0E2-F9AA-4DAF-A458-4FB9FF0293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26" b="38713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23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73E61-542D-AB4D-0C77-CDC917A3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know…</a:t>
            </a:r>
            <a:endParaRPr lang="en-US" dirty="0"/>
          </a:p>
        </p:txBody>
      </p:sp>
      <p:pic>
        <p:nvPicPr>
          <p:cNvPr id="5" name="Picture 4" descr="Red mushrooms in forest">
            <a:extLst>
              <a:ext uri="{FF2B5EF4-FFF2-40B4-BE49-F238E27FC236}">
                <a16:creationId xmlns:a16="http://schemas.microsoft.com/office/drawing/2014/main" id="{F63B6F10-1E9B-632C-8DBE-1AF452D945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45" r="8321" b="-1"/>
          <a:stretch/>
        </p:blipFill>
        <p:spPr>
          <a:xfrm>
            <a:off x="2" y="10"/>
            <a:ext cx="5678211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BFF29-3477-ABC1-460E-98B2C8F70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213" y="2054087"/>
            <a:ext cx="6275248" cy="412287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exists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mushroom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has</a:t>
            </a:r>
            <a:r>
              <a:rPr lang="zh-CN" altLang="en-US" sz="2000" dirty="0"/>
              <a:t> </a:t>
            </a:r>
            <a:r>
              <a:rPr lang="en-US" altLang="zh-CN" sz="2000" dirty="0"/>
              <a:t>never</a:t>
            </a:r>
            <a:r>
              <a:rPr lang="zh-CN" altLang="en-US" sz="2000" dirty="0"/>
              <a:t> </a:t>
            </a:r>
            <a:r>
              <a:rPr lang="en-US" altLang="zh-CN" sz="2000" dirty="0"/>
              <a:t>seen</a:t>
            </a:r>
            <a:r>
              <a:rPr lang="zh-CN" altLang="en-US" sz="2000" dirty="0"/>
              <a:t> </a:t>
            </a:r>
            <a:r>
              <a:rPr lang="en-US" altLang="zh-CN" sz="2000" dirty="0"/>
              <a:t>before,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edible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poison?</a:t>
            </a:r>
          </a:p>
          <a:p>
            <a:r>
              <a:rPr lang="en-US" altLang="zh-CN" sz="2000" dirty="0"/>
              <a:t>I</a:t>
            </a:r>
            <a:r>
              <a:rPr lang="zh-CN" altLang="en-US" sz="2000" dirty="0"/>
              <a:t> </a:t>
            </a:r>
            <a:r>
              <a:rPr lang="en-US" altLang="zh-CN" sz="2000" dirty="0"/>
              <a:t>find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very</a:t>
            </a:r>
            <a:r>
              <a:rPr lang="zh-CN" altLang="en-US" sz="2000" dirty="0"/>
              <a:t> </a:t>
            </a:r>
            <a:r>
              <a:rPr lang="en-US" altLang="zh-CN" sz="2000" dirty="0"/>
              <a:t>important</a:t>
            </a:r>
            <a:r>
              <a:rPr lang="zh-CN" altLang="en-US" sz="2000" dirty="0"/>
              <a:t> </a:t>
            </a:r>
            <a:r>
              <a:rPr lang="en-US" altLang="zh-CN" sz="2000" dirty="0"/>
              <a:t>because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nature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evolving,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possible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one</a:t>
            </a:r>
            <a:r>
              <a:rPr lang="zh-CN" altLang="en-US" sz="2000" dirty="0"/>
              <a:t> </a:t>
            </a:r>
            <a:r>
              <a:rPr lang="en-US" altLang="zh-CN" sz="2000" dirty="0"/>
              <a:t>day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future</a:t>
            </a:r>
            <a:r>
              <a:rPr lang="zh-CN" altLang="en-US" sz="2000" dirty="0"/>
              <a:t> </a:t>
            </a: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comes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type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fungi,</a:t>
            </a:r>
            <a:r>
              <a:rPr lang="zh-CN" altLang="en-US" sz="2000" dirty="0"/>
              <a:t> </a:t>
            </a:r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how</a:t>
            </a:r>
            <a:r>
              <a:rPr lang="zh-CN" altLang="en-US" sz="2000" dirty="0"/>
              <a:t> </a:t>
            </a:r>
            <a:r>
              <a:rPr lang="en-US" altLang="zh-CN" sz="2000" dirty="0"/>
              <a:t>do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know</a:t>
            </a:r>
            <a:r>
              <a:rPr lang="zh-CN" altLang="en-US" sz="2000" dirty="0"/>
              <a:t> </a:t>
            </a:r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safe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eat</a:t>
            </a:r>
            <a:r>
              <a:rPr lang="zh-CN" altLang="en-US" sz="2000" dirty="0"/>
              <a:t> </a:t>
            </a:r>
            <a:r>
              <a:rPr lang="en-US" altLang="zh-CN" sz="2000" dirty="0"/>
              <a:t>it?</a:t>
            </a:r>
          </a:p>
          <a:p>
            <a:r>
              <a:rPr lang="en-US" altLang="zh-CN" sz="2000" dirty="0"/>
              <a:t>This</a:t>
            </a:r>
            <a:r>
              <a:rPr lang="zh-CN" altLang="en-US" sz="2000" dirty="0"/>
              <a:t> </a:t>
            </a:r>
            <a:r>
              <a:rPr lang="en-US" altLang="zh-CN" sz="2000" dirty="0"/>
              <a:t>dataset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classification</a:t>
            </a:r>
            <a:r>
              <a:rPr lang="zh-CN" altLang="en-US" sz="2000" dirty="0"/>
              <a:t> </a:t>
            </a:r>
            <a:r>
              <a:rPr lang="en-US" altLang="zh-CN" sz="2000" dirty="0"/>
              <a:t>problem</a:t>
            </a:r>
            <a:r>
              <a:rPr lang="zh-CN" altLang="en-US" sz="2000" dirty="0"/>
              <a:t> </a:t>
            </a:r>
            <a:r>
              <a:rPr lang="en-US" altLang="zh-CN" sz="2000" dirty="0"/>
              <a:t>identifying</a:t>
            </a:r>
            <a:r>
              <a:rPr lang="zh-CN" altLang="en-US" sz="2000" dirty="0"/>
              <a:t> </a:t>
            </a:r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fungi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poisonous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not.</a:t>
            </a:r>
          </a:p>
          <a:p>
            <a:r>
              <a:rPr lang="en-US" altLang="zh-CN" sz="2000" dirty="0"/>
              <a:t>I</a:t>
            </a:r>
            <a:r>
              <a:rPr lang="zh-CN" altLang="en-US" sz="2000" dirty="0"/>
              <a:t> </a:t>
            </a:r>
            <a:r>
              <a:rPr lang="en-US" altLang="zh-CN" sz="2000" dirty="0"/>
              <a:t>get</a:t>
            </a:r>
            <a:r>
              <a:rPr lang="zh-CN" altLang="en-US" sz="2000" dirty="0"/>
              <a:t> </a:t>
            </a:r>
            <a:r>
              <a:rPr lang="en-US" altLang="zh-CN" sz="2000" dirty="0"/>
              <a:t>this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>
                <a:hlinkClick r:id="rId3"/>
              </a:rPr>
              <a:t>Kaggle,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was</a:t>
            </a:r>
            <a:r>
              <a:rPr lang="zh-CN" altLang="en-US" sz="2000" dirty="0"/>
              <a:t> </a:t>
            </a:r>
            <a:r>
              <a:rPr lang="en-US" altLang="zh-CN" sz="2000" dirty="0"/>
              <a:t>includes 61069 hypothetical mushrooms with caps based on 173 species.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073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6754-60BE-AEA6-E9B8-EFA6E890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2980C-52CF-7A7D-0815-36FDA2B3C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1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AE51-F331-F669-EDB3-C192D442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Splitting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4EAFA-0048-9B23-C252-B9CDD69E0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ratio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(classification)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4:6</a:t>
            </a:r>
          </a:p>
          <a:p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 err="1"/>
              <a:t>train_test_split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70%,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15%,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15%</a:t>
            </a:r>
          </a:p>
          <a:p>
            <a:r>
              <a:rPr lang="en-US" dirty="0"/>
              <a:t>The shape of each train, </a:t>
            </a:r>
            <a:r>
              <a:rPr lang="en-US" dirty="0" err="1"/>
              <a:t>val</a:t>
            </a:r>
            <a:r>
              <a:rPr lang="en-US" dirty="0"/>
              <a:t>, and test set are the following: </a:t>
            </a:r>
            <a:r>
              <a:rPr lang="en-US" b="1" dirty="0" err="1"/>
              <a:t>X_train</a:t>
            </a:r>
            <a:r>
              <a:rPr lang="en-US" dirty="0"/>
              <a:t>: (42748, 20), </a:t>
            </a:r>
            <a:r>
              <a:rPr lang="en-US" b="1" dirty="0" err="1"/>
              <a:t>X_val</a:t>
            </a:r>
            <a:r>
              <a:rPr lang="en-US" dirty="0"/>
              <a:t>: (9160, 20), </a:t>
            </a:r>
            <a:r>
              <a:rPr lang="en-US" b="1" dirty="0" err="1"/>
              <a:t>X_test</a:t>
            </a:r>
            <a:r>
              <a:rPr lang="en-US" dirty="0"/>
              <a:t>: (9161, 20) </a:t>
            </a:r>
            <a:r>
              <a:rPr lang="en-US" b="1" dirty="0" err="1"/>
              <a:t>y_train</a:t>
            </a:r>
            <a:r>
              <a:rPr lang="en-US" dirty="0"/>
              <a:t>: (42748,)</a:t>
            </a:r>
            <a:r>
              <a:rPr lang="zh-CN" altLang="en-US" dirty="0"/>
              <a:t>      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b="1" dirty="0" err="1"/>
              <a:t>y_val</a:t>
            </a:r>
            <a:r>
              <a:rPr lang="en-US" dirty="0"/>
              <a:t>: (9160,)</a:t>
            </a:r>
            <a:r>
              <a:rPr lang="zh-CN" altLang="en-US" dirty="0"/>
              <a:t>      </a:t>
            </a:r>
            <a:r>
              <a:rPr lang="en-US" dirty="0"/>
              <a:t>, </a:t>
            </a:r>
            <a:r>
              <a:rPr lang="en-US" b="1" dirty="0" err="1"/>
              <a:t>y_test</a:t>
            </a:r>
            <a:r>
              <a:rPr lang="en-US" dirty="0"/>
              <a:t>: (9161,)</a:t>
            </a:r>
          </a:p>
        </p:txBody>
      </p:sp>
    </p:spTree>
    <p:extLst>
      <p:ext uri="{BB962C8B-B14F-4D97-AF65-F5344CB8AC3E}">
        <p14:creationId xmlns:p14="http://schemas.microsoft.com/office/powerpoint/2010/main" val="86771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E968-1DE4-6F1B-BB16-18BE82D9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CC34-2100-7BE5-DAAC-10898A548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548"/>
            <a:ext cx="10515600" cy="435665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preprocessors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used:</a:t>
            </a:r>
            <a:br>
              <a:rPr lang="en-US" altLang="zh-CN" dirty="0"/>
            </a:br>
            <a:r>
              <a:rPr lang="en-US" altLang="zh-CN" dirty="0"/>
              <a:t>	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Unorder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data:</a:t>
            </a:r>
            <a:r>
              <a:rPr lang="zh-CN" altLang="en-US" dirty="0"/>
              <a:t> </a:t>
            </a:r>
            <a:r>
              <a:rPr lang="en-US" altLang="zh-CN" dirty="0"/>
              <a:t>one-hot</a:t>
            </a:r>
            <a:r>
              <a:rPr lang="zh-CN" altLang="en-US" dirty="0"/>
              <a:t> </a:t>
            </a:r>
            <a:r>
              <a:rPr lang="en-US" altLang="zh-CN" dirty="0"/>
              <a:t>encoder</a:t>
            </a:r>
            <a:br>
              <a:rPr lang="en-US" altLang="zh-CN" dirty="0"/>
            </a:br>
            <a:r>
              <a:rPr lang="en-US" altLang="zh-CN" dirty="0"/>
              <a:t>	(ii)</a:t>
            </a:r>
            <a:r>
              <a:rPr lang="zh-CN" altLang="en-US" dirty="0"/>
              <a:t> </a:t>
            </a:r>
            <a:r>
              <a:rPr lang="en-US" altLang="zh-CN" dirty="0"/>
              <a:t>Continuous</a:t>
            </a:r>
            <a:r>
              <a:rPr lang="zh-CN" altLang="en-US" dirty="0"/>
              <a:t> </a:t>
            </a:r>
            <a:r>
              <a:rPr lang="en-US" altLang="zh-CN" dirty="0"/>
              <a:t>features: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Scalar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continuous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heavy</a:t>
            </a:r>
            <a:r>
              <a:rPr lang="zh-CN" altLang="en-US" dirty="0"/>
              <a:t> </a:t>
            </a:r>
            <a:r>
              <a:rPr lang="en-US" altLang="zh-CN" dirty="0"/>
              <a:t>tailed,</a:t>
            </a:r>
            <a:r>
              <a:rPr lang="zh-CN" altLang="en-US" dirty="0"/>
              <a:t> </a:t>
            </a:r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scalar</a:t>
            </a:r>
          </a:p>
        </p:txBody>
      </p:sp>
      <p:pic>
        <p:nvPicPr>
          <p:cNvPr id="5" name="Picture 4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AD02BD55-96F6-1B3B-1416-A27EBF4D5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4" t="2688" r="876" b="-1"/>
          <a:stretch/>
        </p:blipFill>
        <p:spPr>
          <a:xfrm>
            <a:off x="4174434" y="4041913"/>
            <a:ext cx="7620001" cy="245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73C2-E9E7-EAB9-C4D1-11F2C4A3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Splitting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Preprocessing…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ACBB-D7DE-A4D4-F781-73E4BB028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19206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3B3521"/>
      </a:dk2>
      <a:lt2>
        <a:srgbClr val="E2E6E8"/>
      </a:lt2>
      <a:accent1>
        <a:srgbClr val="E16D2F"/>
      </a:accent1>
      <a:accent2>
        <a:srgbClr val="C39C1B"/>
      </a:accent2>
      <a:accent3>
        <a:srgbClr val="94AD24"/>
      </a:accent3>
      <a:accent4>
        <a:srgbClr val="59B819"/>
      </a:accent4>
      <a:accent5>
        <a:srgbClr val="27BB29"/>
      </a:accent5>
      <a:accent6>
        <a:srgbClr val="1AB95F"/>
      </a:accent6>
      <a:hlink>
        <a:srgbClr val="3C8AB4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281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Elephant</vt:lpstr>
      <vt:lpstr>BrushVTI</vt:lpstr>
      <vt:lpstr>Mushroom Edibility Classification</vt:lpstr>
      <vt:lpstr>I want to know…</vt:lpstr>
      <vt:lpstr>EDA</vt:lpstr>
      <vt:lpstr>Splitting</vt:lpstr>
      <vt:lpstr>Preprocessing</vt:lpstr>
      <vt:lpstr>After Splitting and Preprocessing…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Yanfeiyun Wu</dc:creator>
  <cp:lastModifiedBy>Yanfeiyun Wu</cp:lastModifiedBy>
  <cp:revision>2</cp:revision>
  <dcterms:created xsi:type="dcterms:W3CDTF">2023-10-11T22:27:33Z</dcterms:created>
  <dcterms:modified xsi:type="dcterms:W3CDTF">2023-10-12T22:40:32Z</dcterms:modified>
</cp:coreProperties>
</file>