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8" r:id="rId8"/>
    <p:sldId id="273" r:id="rId9"/>
    <p:sldId id="274" r:id="rId10"/>
    <p:sldId id="275" r:id="rId11"/>
    <p:sldId id="27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64C1-6434-4C97-9077-0C3728BE6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8F8CF-0D3C-4CB8-8BD5-19382E87E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E3288-DEE5-43FF-955B-135AC480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219-2FEB-42D7-A249-716C6E357BC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A7922-7868-4151-8F92-A7DE457B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8B142-AE5B-49A4-81DF-FF1A841A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B4A5-A36C-42AF-A479-71C02111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75D2-CC68-4C5C-9C1A-BB0F5109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317E1-A047-4500-9238-D262AFCEC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EA584-6D57-464C-B85D-4CCFC109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219-2FEB-42D7-A249-716C6E357BC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D16D9-F3C4-48F0-B4A7-5693FD47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4C102-C858-4536-AFE8-6525ACB5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B4A5-A36C-42AF-A479-71C02111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0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9CAAB-7A84-4B9C-B9DB-C20933571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3421D-1711-42D7-A59C-D19ED2B64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55C6D-D5DB-4FB2-986C-8222B436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219-2FEB-42D7-A249-716C6E357BC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122BD-783C-4BED-8BE2-0FF78DC9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737FC-E6A9-483F-A175-F4B98775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B4A5-A36C-42AF-A479-71C02111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01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ing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-5000"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10"/>
          <a:stretch/>
        </p:blipFill>
        <p:spPr>
          <a:xfrm>
            <a:off x="0" y="365126"/>
            <a:ext cx="11982451" cy="625475"/>
          </a:xfrm>
          <a:prstGeom prst="rect">
            <a:avLst/>
          </a:prstGeom>
          <a:noFill/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5033962"/>
          </a:xfrm>
          <a:effectLst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5200" y="0"/>
            <a:ext cx="2336800" cy="566224"/>
          </a:xfrm>
          <a:prstGeom prst="rect">
            <a:avLst/>
          </a:prstGeom>
          <a:effectLst/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3684" y="6158063"/>
            <a:ext cx="3073817" cy="612648"/>
          </a:xfrm>
          <a:prstGeom prst="rect">
            <a:avLst/>
          </a:prstGeom>
          <a:effectLst/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200" y="6291776"/>
            <a:ext cx="2336800" cy="566224"/>
          </a:xfrm>
          <a:prstGeom prst="rect">
            <a:avLst/>
          </a:prstGeom>
          <a:effectLst/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5400" y="6392326"/>
            <a:ext cx="1320800" cy="365125"/>
          </a:xfrm>
          <a:effectLst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B8AF4F-5D98-A547-883D-E745E50127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5475"/>
          </a:xfrm>
          <a:effectLst>
            <a:outerShdw blurRad="50800" dist="38100" dir="19500000" algn="b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>
              <a:defRPr sz="3600">
                <a:solidFill>
                  <a:srgbClr val="F9D21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3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4BD7-6191-4150-822E-98ECCC1D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F9129-23DA-4CA9-83BD-968202055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43F73-FFCB-42F8-9C15-6AFE761C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219-2FEB-42D7-A249-716C6E357BC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279EF-F0F5-4F0C-A08D-BDEC9824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CDDC6-8547-4478-A3DE-FA2DBDC1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B4A5-A36C-42AF-A479-71C02111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2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AAB7-3148-4B22-9DD8-D345D27A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D0F20-5AA9-4696-AA90-837DF1BBB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124A9-2184-411F-80CE-1BA42C4F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219-2FEB-42D7-A249-716C6E357BC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6318B-9537-4CEB-8F86-D8F0EC09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25236-2787-45FE-A4BA-C6B87267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B4A5-A36C-42AF-A479-71C02111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7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1381-E78E-4ECA-94D7-A9965357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2AE4-2162-43F5-B66A-1CAF71FC4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9C32C-B820-4F88-AE06-22A924CB1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6949E-77E7-44BB-A9A4-E50EE024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219-2FEB-42D7-A249-716C6E357BC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20227-8A61-4DD3-AE0A-06A055D9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5D0D5-B56E-492D-ABB9-B88382A0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B4A5-A36C-42AF-A479-71C02111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2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1FDC-D913-4C8D-8A5E-A0F0CC2E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4CF66-81D8-44F8-9ECF-4616A6898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AD1BD-31A0-494A-8EB8-8C1C2CD96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B2933-E813-48C9-8752-D33F58E16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4252A-4438-4E50-8101-D41BA1844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36EA6-F9F4-4CDE-97F2-6F9F759D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219-2FEB-42D7-A249-716C6E357BC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EFF25-9C65-46DC-8145-4933E9EA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2598D-0AAD-4AF6-BF5D-094C3A65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B4A5-A36C-42AF-A479-71C02111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4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54E6-EEA5-4442-ABD4-1EF986FA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A148B-2DC8-47DB-899A-62D4061D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219-2FEB-42D7-A249-716C6E357BC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1CEAC-B579-4210-989A-98537B0E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6F878-7CC5-487B-A2EC-3ABDF378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B4A5-A36C-42AF-A479-71C02111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8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BF48E-72BA-4BCB-9FB3-2CB93907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219-2FEB-42D7-A249-716C6E357BC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1F421-2E25-4378-80F8-A943EFD7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0EA14-D2D2-4AE9-9199-1825535D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B4A5-A36C-42AF-A479-71C02111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8D35-C4C0-49D2-998E-4EE2583A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BDF1-5674-4728-821B-D09F3C28D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52AC7-EAC3-4F02-B603-1D9A081CA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DC07B-5780-4D34-B29F-21EBD247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219-2FEB-42D7-A249-716C6E357BC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00314-C534-4058-A41D-D8F47E7C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9FBBC-8CC9-4B1B-920E-BA55531A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B4A5-A36C-42AF-A479-71C02111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5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6B3D-4281-4336-9933-6D976C51D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DFE5B9-B5AD-4453-8C89-6C6325FD9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420D0-4B55-4ED4-BDA0-E4C8050EF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C7819-6111-4FF0-B8B2-902E83DE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C219-2FEB-42D7-A249-716C6E357BC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F9149-E3E2-46B8-BBD6-4FB3EA5D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763CF-3DE4-4786-844E-C9D5C33F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B4A5-A36C-42AF-A479-71C02111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6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BFE066-C29C-4C53-BB59-72A5D894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F5147-5E04-4814-9745-299F11E7E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E2F02-5030-4ADE-A9EE-897858E31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7C219-2FEB-42D7-A249-716C6E357BC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6C041-1A1C-4C2A-AD45-EB742BD0C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20D61-21EC-45E4-9043-DD97D47D3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4B4A5-A36C-42AF-A479-71C02111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2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Cervical+cancer+%28Risk+Factors%29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97C7-74AB-40A3-98B3-354F35E7D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Tres, Random Forests, and Boosting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1AB77-F1E1-4D32-95B2-52C8A8749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13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Boosting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07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Model Comparison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6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Cervical Cancer Dataset</a:t>
            </a:r>
          </a:p>
          <a:p>
            <a:pPr lvl="1"/>
            <a:r>
              <a:rPr lang="en-US" dirty="0"/>
              <a:t>Found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at UCI Machine Learning Repository</a:t>
            </a:r>
          </a:p>
          <a:p>
            <a:r>
              <a:rPr lang="en-US" dirty="0"/>
              <a:t>Contains Demographics, habits and historical medical records for 858 patients</a:t>
            </a:r>
          </a:p>
          <a:p>
            <a:pPr lvl="1"/>
            <a:r>
              <a:rPr lang="en-US" dirty="0"/>
              <a:t>Continuous: Age, #  sexual partners, pregnancies, # STD’s, etc.</a:t>
            </a:r>
          </a:p>
          <a:p>
            <a:pPr lvl="1"/>
            <a:r>
              <a:rPr lang="en-US" dirty="0"/>
              <a:t>Binary: HPV, HIV, AIDS, Smoker,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Classification: Dataset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Student Dataset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Classification: Decision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22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Student Dataset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Classification: Random Forrest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84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Student Dataset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Classification: Boosting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13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Student Dataset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Classification: Model Comparison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8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43001"/>
            <a:ext cx="5422641" cy="50339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Overview/contents</a:t>
            </a:r>
          </a:p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Describe Student Performance data set</a:t>
            </a:r>
          </a:p>
          <a:p>
            <a:pPr lvl="1"/>
            <a:r>
              <a:rPr lang="en-US" dirty="0"/>
              <a:t>Regression tree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Boosting</a:t>
            </a:r>
          </a:p>
          <a:p>
            <a:pPr lvl="1"/>
            <a:r>
              <a:rPr lang="en-US" dirty="0"/>
              <a:t>Comparison of methods</a:t>
            </a:r>
          </a:p>
          <a:p>
            <a:pPr lvl="2"/>
            <a:r>
              <a:rPr lang="en-US" dirty="0"/>
              <a:t>Regression tree</a:t>
            </a:r>
          </a:p>
          <a:p>
            <a:pPr lvl="2"/>
            <a:r>
              <a:rPr lang="en-US" dirty="0"/>
              <a:t>Random forest</a:t>
            </a:r>
          </a:p>
          <a:p>
            <a:pPr lvl="2"/>
            <a:r>
              <a:rPr lang="en-US" dirty="0"/>
              <a:t>Boosting</a:t>
            </a:r>
          </a:p>
          <a:p>
            <a:pPr lvl="2"/>
            <a:r>
              <a:rPr lang="en-US" dirty="0"/>
              <a:t>Linear methods (least squares, ridge, lasso regression)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3E93A9-CC8B-4997-A2AB-14524C1759B5}"/>
              </a:ext>
            </a:extLst>
          </p:cNvPr>
          <p:cNvSpPr txBox="1"/>
          <p:nvPr/>
        </p:nvSpPr>
        <p:spPr>
          <a:xfrm>
            <a:off x="6193971" y="1231641"/>
            <a:ext cx="542264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Describe Cervical Cancer data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Classification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Boosting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Comparison of methods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Classification tree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Random forest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Boosting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Linear methods (LDA, logistic regression, SVM)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826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Trees / Random </a:t>
            </a:r>
            <a:r>
              <a:rPr lang="en-US" dirty="0" err="1"/>
              <a:t>Forrests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7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1612899"/>
          </a:xfrm>
        </p:spPr>
        <p:txBody>
          <a:bodyPr/>
          <a:lstStyle/>
          <a:p>
            <a:r>
              <a:rPr lang="en-US" dirty="0"/>
              <a:t>Boosting is an supervised ensemble algorithm </a:t>
            </a:r>
          </a:p>
          <a:p>
            <a:r>
              <a:rPr lang="en-US" dirty="0"/>
              <a:t>Converts combination of weak learners to a strong learner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Boosting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ABD6B-51D2-4856-80EC-0D84B54224F8}"/>
              </a:ext>
            </a:extLst>
          </p:cNvPr>
          <p:cNvSpPr txBox="1"/>
          <p:nvPr/>
        </p:nvSpPr>
        <p:spPr>
          <a:xfrm>
            <a:off x="838200" y="3009900"/>
            <a:ext cx="353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AdaBoost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98EC8-F067-489A-98D4-D279F62671FB}"/>
              </a:ext>
            </a:extLst>
          </p:cNvPr>
          <p:cNvSpPr txBox="1"/>
          <p:nvPr/>
        </p:nvSpPr>
        <p:spPr>
          <a:xfrm>
            <a:off x="7010400" y="3009900"/>
            <a:ext cx="353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Gradient Boosting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32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  <a:p>
            <a:r>
              <a:rPr lang="en-US" dirty="0"/>
              <a:t>Random Forest </a:t>
            </a:r>
          </a:p>
          <a:p>
            <a:r>
              <a:rPr lang="en-US" dirty="0"/>
              <a:t>Boosting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8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  <a:p>
            <a:r>
              <a:rPr lang="en-US" dirty="0"/>
              <a:t>Random Forest </a:t>
            </a:r>
          </a:p>
          <a:p>
            <a:r>
              <a:rPr lang="en-US" dirty="0"/>
              <a:t>Boosting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8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Student Dataset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Dataset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2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Decision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Random Forrest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571EB-6B5E-45B1-8D22-84743482F051}"/>
              </a:ext>
            </a:extLst>
          </p:cNvPr>
          <p:cNvSpPr/>
          <p:nvPr/>
        </p:nvSpPr>
        <p:spPr>
          <a:xfrm>
            <a:off x="9965095" y="6329363"/>
            <a:ext cx="1875453" cy="46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2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210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Decision Tres, Random Forests, and Boosting</vt:lpstr>
      <vt:lpstr>Agenda</vt:lpstr>
      <vt:lpstr>Overview of Trees / Random Forrests</vt:lpstr>
      <vt:lpstr>Overview of Boosting</vt:lpstr>
      <vt:lpstr>Pros </vt:lpstr>
      <vt:lpstr>Cons</vt:lpstr>
      <vt:lpstr>Regression: Dataset</vt:lpstr>
      <vt:lpstr>Regression: Decision Tree</vt:lpstr>
      <vt:lpstr>Regression: Random Forrest</vt:lpstr>
      <vt:lpstr>Regression: Boosting</vt:lpstr>
      <vt:lpstr>Regression: Model Comparison</vt:lpstr>
      <vt:lpstr>Classification: Dataset</vt:lpstr>
      <vt:lpstr>Classification: Decision Tree</vt:lpstr>
      <vt:lpstr>Classification: Random Forrest</vt:lpstr>
      <vt:lpstr>Classification: Boosting</vt:lpstr>
      <vt:lpstr>Classification: Model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Tres, Random Forests, and Boosting</dc:title>
  <dc:creator>Chris Freyder</dc:creator>
  <cp:lastModifiedBy>Chris Freyder</cp:lastModifiedBy>
  <cp:revision>3</cp:revision>
  <dcterms:created xsi:type="dcterms:W3CDTF">2020-03-24T00:35:12Z</dcterms:created>
  <dcterms:modified xsi:type="dcterms:W3CDTF">2020-03-24T00:57:47Z</dcterms:modified>
</cp:coreProperties>
</file>