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PT Sans Narrow" charset="0"/>
      <p:regular r:id="rId15"/>
      <p:bold r:id="rId16"/>
    </p:embeddedFont>
    <p:embeddedFont>
      <p:font typeface="Open Sans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-78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69fb6b77b_2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69fb6b77b_2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69fb6b77b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469fb6b77b_2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69fb6b77b_2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69fb6b77b_2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9fb6b77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69fb6b77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69fb6b77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69fb6b77b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69fb6b77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69fb6b77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69fb6b77b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69fb6b77b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69fb6b77b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69fb6b77b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69fb6b77b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69fb6b77b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69fb6b77b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69fb6b77b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69fb6b77b_2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69fb6b77b_2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439650"/>
            <a:ext cx="6508200" cy="13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660"/>
              <a:t>Análise de Automedicação Durante a Pandemia: Um Estudo Baseado na PNAD COVID-19</a:t>
            </a:r>
            <a:endParaRPr sz="2660"/>
          </a:p>
        </p:txBody>
      </p:sp>
      <p:sp>
        <p:nvSpPr>
          <p:cNvPr id="67" name="Google Shape;67;p13"/>
          <p:cNvSpPr txBox="1"/>
          <p:nvPr/>
        </p:nvSpPr>
        <p:spPr>
          <a:xfrm>
            <a:off x="2238000" y="2892400"/>
            <a:ext cx="46986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 dirty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Kátia </a:t>
            </a:r>
            <a:r>
              <a:rPr lang="pt-BR" sz="1800" b="1" dirty="0" err="1" smtClean="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Battistini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2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5442" algn="just" rtl="0">
              <a:spcBef>
                <a:spcPts val="0"/>
              </a:spcBef>
              <a:spcAft>
                <a:spcPts val="0"/>
              </a:spcAft>
              <a:buSzPts val="2155"/>
              <a:buChar char="●"/>
            </a:pPr>
            <a:r>
              <a:rPr lang="pt-BR" sz="2155"/>
              <a:t>A combinação de ausência de trabalho e plano de saúde é um forte indicativo de automedicação.</a:t>
            </a:r>
            <a:endParaRPr sz="2155"/>
          </a:p>
          <a:p>
            <a:pPr marL="457200" lvl="0" indent="-365442" algn="just" rtl="0">
              <a:spcBef>
                <a:spcPts val="0"/>
              </a:spcBef>
              <a:spcAft>
                <a:spcPts val="0"/>
              </a:spcAft>
              <a:buSzPts val="2155"/>
              <a:buChar char="●"/>
            </a:pPr>
            <a:r>
              <a:rPr lang="pt-BR" sz="2155"/>
              <a:t>Minas Gerais, Maranhão, Bahia, São Paulo e Rio Grande do Sul lideram o ranking de estados com maior automedicação entre pessoas sem plano de saúde e sem trabalho .</a:t>
            </a:r>
            <a:endParaRPr sz="215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3220" algn="just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pt-BR" sz="2120"/>
              <a:t>Mulheres fazem mais uso da automedicação e também relatam mais sintomas do que homens.</a:t>
            </a:r>
            <a:endParaRPr sz="2120"/>
          </a:p>
          <a:p>
            <a:pPr marL="457200" lvl="0" indent="-363220" algn="just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pt-BR" sz="2120"/>
              <a:t>Agricultores, empregados domésticos, pedreiros, serventes e profissionais com ensino superior lideram o ranking de cargos que mais se automedicação.</a:t>
            </a:r>
            <a:endParaRPr sz="2120"/>
          </a:p>
          <a:p>
            <a:pPr marL="457200" lvl="0" indent="-363220" algn="just" rtl="0">
              <a:spcBef>
                <a:spcPts val="0"/>
              </a:spcBef>
              <a:spcAft>
                <a:spcPts val="0"/>
              </a:spcAft>
              <a:buSzPts val="2120"/>
              <a:buChar char="●"/>
            </a:pPr>
            <a:r>
              <a:rPr lang="pt-BR" sz="2120"/>
              <a:t>A maioria das pessoas que se automedicam estavam afastadas do trabalho, sem especificar o motivo.</a:t>
            </a:r>
            <a:endParaRPr sz="21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Recomendações (Insights)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Foco em grupos vulneráveis (sem plano de saúde e desempregados), oferecendo acesso facilitado a serviços de saúde 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Implementar programas de saúde específicos para os estados com maior incidência de automedicação,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Desenvolver campanhas de saúde direcionadas às mulheres, considerando sua maior propensão à automedicação e relato de sintomas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Criar programas de saúde ocupacional para profissões com alta taxa de automedicação, como agricultores, empregados domésticos, pedreiros, serventes e profissionais com ensino superior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PNAD COVID-19: Panorama Geral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Objetivos da PNAD COVID-19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Estimar quantas pessoas apresentaram sintomas de COVID-19 e medir o impacto da pandemia na automedicação.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Plano Amostral: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Utiliza amostras da PNAD Contínua, com 211.000 domicílios selecionados e 92% deles contatados via telefone.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Período Avaliado: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Julho de 2020 a Outubro de 2020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Ranking de Automedicação por Estado</a:t>
            </a:r>
            <a:endParaRPr/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363" y="1008475"/>
            <a:ext cx="7479280" cy="368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5575400" y="4030425"/>
            <a:ext cx="34422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% de pessoas que se automedicaram para resolução de sintomas em relação ao total por Unidade Federal.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4973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Automedicação e Plano de Saúde</a:t>
            </a:r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4109425" y="1894525"/>
            <a:ext cx="4788300" cy="21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 b="1"/>
              <a:t>80% </a:t>
            </a:r>
            <a:r>
              <a:rPr lang="pt-BR"/>
              <a:t>das pessoas que se automedicaram </a:t>
            </a:r>
            <a:r>
              <a:rPr lang="pt-BR" b="1"/>
              <a:t>não possuíam plano de Saúde.</a:t>
            </a:r>
            <a:endParaRPr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b="1"/>
              <a:t>A maioria (85,8 %) não estavam trabalhando e não possuíam plano de saúde.</a:t>
            </a:r>
            <a:endParaRPr b="1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400" y="1592750"/>
            <a:ext cx="3123350" cy="31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05725" y="1164825"/>
            <a:ext cx="3154200" cy="3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Open Sans"/>
                <a:ea typeface="Open Sans"/>
                <a:cs typeface="Open Sans"/>
                <a:sym typeface="Open Sans"/>
              </a:rPr>
              <a:t>Plano de Saúde , Automedicação e Ausência de trabalho 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3937500" y="4148725"/>
            <a:ext cx="4894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Sem trabalho + sem plano de saúde = Automedicação</a:t>
            </a:r>
            <a:endParaRPr sz="1800" b="1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Distribuição Territorial da Fórmula da Automedicação 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750875" y="1152425"/>
            <a:ext cx="4081500" cy="34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/>
              <a:t>Ranking dos 5 Estados que mais automedicam , sem plano de saúde e sem trabalho:</a:t>
            </a:r>
            <a:endParaRPr sz="1400" b="1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Minas Gerais (8,9%)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Maranhão (8,7%)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Bahia (6,7)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São Paulo (6,2)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t-BR" sz="1400"/>
              <a:t>Rio GRande do Sul (5,7)%</a:t>
            </a:r>
            <a:endParaRPr sz="14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sz="1400" b="1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025" y="1074538"/>
            <a:ext cx="4226714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Automedicação e Sexo</a:t>
            </a: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497325" y="4078725"/>
            <a:ext cx="76566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Mulheres fazem mais uso da automedicação </a:t>
            </a:r>
            <a:r>
              <a:rPr lang="pt-BR" b="1"/>
              <a:t> e também relatam mais sintomas</a:t>
            </a:r>
            <a:r>
              <a:rPr lang="pt-BR"/>
              <a:t> do que homens.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550" y="1228625"/>
            <a:ext cx="3718722" cy="277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651" y="1152425"/>
            <a:ext cx="3430265" cy="269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Automedicação e Ocupação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5693200" y="2118225"/>
            <a:ext cx="3324300" cy="20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b="1"/>
              <a:t>Agricultores, empregados domésticos, pedreiros,  serventes e profissionais com ensino superior  </a:t>
            </a:r>
            <a:r>
              <a:rPr lang="pt-BR"/>
              <a:t>lideram o ranking de cargos que mais se automedicam.</a:t>
            </a:r>
            <a:endParaRPr b="1"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5305200" cy="331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Automedicação , Trabalho e Afastamentos</a:t>
            </a: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759100" y="4171125"/>
            <a:ext cx="7970400" cy="6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75,4 % que fazem uso da automedicação estavam afastados e a maioria (93,4 % ) sem especificar o motivo.</a:t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25" y="1270425"/>
            <a:ext cx="4272500" cy="27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500" y="1304825"/>
            <a:ext cx="4120494" cy="271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Conclusões</a:t>
            </a: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24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5442" algn="just" rtl="0">
              <a:spcBef>
                <a:spcPts val="0"/>
              </a:spcBef>
              <a:spcAft>
                <a:spcPts val="0"/>
              </a:spcAft>
              <a:buSzPts val="2155"/>
              <a:buChar char="●"/>
            </a:pPr>
            <a:r>
              <a:rPr lang="pt-BR" sz="2155"/>
              <a:t>A maioria das pessoas que se automedicaram não possuíam plano de saúde.</a:t>
            </a:r>
            <a:endParaRPr sz="2155"/>
          </a:p>
          <a:p>
            <a:pPr marL="457200" lvl="0" indent="-365442" algn="just" rtl="0">
              <a:spcBef>
                <a:spcPts val="0"/>
              </a:spcBef>
              <a:spcAft>
                <a:spcPts val="0"/>
              </a:spcAft>
              <a:buSzPts val="2155"/>
              <a:buChar char="●"/>
            </a:pPr>
            <a:r>
              <a:rPr lang="pt-BR" sz="2155"/>
              <a:t>A falta de plano de saúde está fortemente associada à automedicação.</a:t>
            </a:r>
            <a:endParaRPr sz="2155"/>
          </a:p>
          <a:p>
            <a:pPr marL="457200" lvl="0" indent="-365442" algn="just" rtl="0">
              <a:spcBef>
                <a:spcPts val="0"/>
              </a:spcBef>
              <a:spcAft>
                <a:spcPts val="0"/>
              </a:spcAft>
              <a:buSzPts val="2155"/>
              <a:buChar char="●"/>
            </a:pPr>
            <a:r>
              <a:rPr lang="pt-BR" sz="2155"/>
              <a:t>A maioria das pessoas que se automedicaram não estavam trabalhando e não possuíam plano de saúde .</a:t>
            </a:r>
            <a:endParaRPr sz="21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494</Words>
  <Application>Microsoft Office PowerPoint</Application>
  <PresentationFormat>Apresentação na tela (16:9)</PresentationFormat>
  <Paragraphs>45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PT Sans Narrow</vt:lpstr>
      <vt:lpstr>Open Sans</vt:lpstr>
      <vt:lpstr>Tropic</vt:lpstr>
      <vt:lpstr>Análise de Automedicação Durante a Pandemia: Um Estudo Baseado na PNAD COVID-19</vt:lpstr>
      <vt:lpstr>PNAD COVID-19: Panorama Geral</vt:lpstr>
      <vt:lpstr>Ranking de Automedicação por Estado</vt:lpstr>
      <vt:lpstr>Automedicação e Plano de Saúde</vt:lpstr>
      <vt:lpstr>Distribuição Territorial da Fórmula da Automedicação </vt:lpstr>
      <vt:lpstr>Automedicação e Sexo</vt:lpstr>
      <vt:lpstr>Automedicação e Ocupação</vt:lpstr>
      <vt:lpstr>Automedicação , Trabalho e Afastamentos</vt:lpstr>
      <vt:lpstr>Conclusões</vt:lpstr>
      <vt:lpstr>Conclusões</vt:lpstr>
      <vt:lpstr>Conclusões</vt:lpstr>
      <vt:lpstr>Recomendações (Insights)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Automedicação Durante a Pandemia: Um Estudo Baseado na PNAD COVID-19</dc:title>
  <cp:lastModifiedBy>janduir10@hotmail.com</cp:lastModifiedBy>
  <cp:revision>2</cp:revision>
  <dcterms:modified xsi:type="dcterms:W3CDTF">2025-04-07T19:17:47Z</dcterms:modified>
</cp:coreProperties>
</file>