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47" r:id="rId3"/>
    <p:sldId id="449" r:id="rId4"/>
    <p:sldId id="278" r:id="rId5"/>
    <p:sldId id="450" r:id="rId6"/>
    <p:sldId id="451" r:id="rId7"/>
    <p:sldId id="457" r:id="rId8"/>
    <p:sldId id="458" r:id="rId9"/>
    <p:sldId id="4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66E4F5-5ED3-43FF-A7C1-CCFE4CBA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111170"/>
            <a:ext cx="9144000" cy="6096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Formas de Representação de Algoritmos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590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5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b="1" dirty="0"/>
              <a:t>Basicamente, 4 formas: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Descrição narrativa (não recomendado)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Fluxograma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 err="1"/>
              <a:t>Pseudcódigo</a:t>
            </a:r>
            <a:r>
              <a:rPr lang="pt-BR" sz="3200" dirty="0"/>
              <a:t> (ou </a:t>
            </a:r>
            <a:r>
              <a:rPr lang="pt-BR" sz="3200" dirty="0" err="1"/>
              <a:t>Portugol</a:t>
            </a:r>
            <a:r>
              <a:rPr lang="pt-BR" sz="3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Linguagem de Programação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pt-BR" dirty="0"/>
              <a:t>Formas de representação de algoritmos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2" b="19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278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Descrição narrativa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Uso de linguagem natural para explicar o passo a passo a ser seguido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Desvantagem: ambiguidades inerentes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Fluxograma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Utiliza-se de figuras visuais para descrever o passo a passo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Torna-se inviável à medida que o algoritmo se torna muito grande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Bom para pequenos algoritmos: o fluxo das informações e o processo de tomada de decisão é visual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Formas de representação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317430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Linguagem de Programação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É a linguagem utilizara para que os desenvolvedores de software criem programas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O código fonte, em si, é um algoritmo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Pseudocódigo (</a:t>
            </a:r>
            <a:r>
              <a:rPr lang="pt-BR" sz="2800" b="1" dirty="0" err="1"/>
              <a:t>Portugol</a:t>
            </a:r>
            <a:r>
              <a:rPr lang="pt-BR" sz="2800" b="1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Também chamado de Português Estruturado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Linguagem estruturada e padronizada para representar o passo a passo para a solução de um problema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Formas de representação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8804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263A9B-30AE-4105-95BC-8102BB514546}"/>
              </a:ext>
            </a:extLst>
          </p:cNvPr>
          <p:cNvSpPr/>
          <p:nvPr/>
        </p:nvSpPr>
        <p:spPr>
          <a:xfrm>
            <a:off x="1881809" y="3988904"/>
            <a:ext cx="6520069" cy="1524000"/>
          </a:xfrm>
          <a:prstGeom prst="rect">
            <a:avLst/>
          </a:prstGeom>
          <a:solidFill>
            <a:srgbClr val="00538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Exemplo</a:t>
            </a:r>
            <a:r>
              <a:rPr lang="pt-BR" sz="2800" dirty="0"/>
              <a:t>: </a:t>
            </a:r>
            <a:r>
              <a:rPr lang="pt-BR" sz="2800" i="1" dirty="0"/>
              <a:t>construir um algoritmo para somar dois números informados pelo usuário</a:t>
            </a:r>
            <a:r>
              <a:rPr lang="pt-BR" sz="2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Entradas</a:t>
            </a:r>
            <a:r>
              <a:rPr lang="pt-BR" sz="2800" dirty="0"/>
              <a:t>: dois números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Saída</a:t>
            </a:r>
            <a:r>
              <a:rPr lang="pt-BR" sz="2800" dirty="0"/>
              <a:t>: o resultado da soma dos dois números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dirty="0"/>
              <a:t>Passo a passo</a:t>
            </a:r>
            <a:r>
              <a:rPr lang="pt-BR" sz="2800" dirty="0"/>
              <a:t>, em </a:t>
            </a:r>
            <a:r>
              <a:rPr lang="pt-BR" sz="2800" u="sng" dirty="0"/>
              <a:t>linguagem natural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Obter dois números, informados pelo usuário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Somar os dois números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Mostrar o resultado da soma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41777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Exemplo</a:t>
            </a:r>
            <a:r>
              <a:rPr lang="pt-BR" sz="2800" dirty="0"/>
              <a:t>: </a:t>
            </a:r>
            <a:r>
              <a:rPr lang="pt-BR" sz="2800" i="1" dirty="0"/>
              <a:t>construir um algoritmo para somar dois números informados pelo usuário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u="sng" dirty="0"/>
              <a:t>Em fluxograma</a:t>
            </a:r>
            <a:r>
              <a:rPr lang="pt-BR" sz="24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C26D9F-6C37-48E2-BC5D-87A18EFB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9" y="3127513"/>
            <a:ext cx="8404193" cy="274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D8F113-9979-42AE-9D9C-AF8276045DBF}"/>
              </a:ext>
            </a:extLst>
          </p:cNvPr>
          <p:cNvSpPr txBox="1"/>
          <p:nvPr/>
        </p:nvSpPr>
        <p:spPr>
          <a:xfrm>
            <a:off x="1484245" y="5521192"/>
            <a:ext cx="12589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autores</a:t>
            </a:r>
          </a:p>
        </p:txBody>
      </p:sp>
    </p:spTree>
    <p:extLst>
      <p:ext uri="{BB962C8B-B14F-4D97-AF65-F5344CB8AC3E}">
        <p14:creationId xmlns:p14="http://schemas.microsoft.com/office/powerpoint/2010/main" val="5040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Exemplo</a:t>
            </a:r>
            <a:r>
              <a:rPr lang="pt-BR" sz="2800" dirty="0"/>
              <a:t>: </a:t>
            </a:r>
            <a:r>
              <a:rPr lang="pt-BR" sz="2800" i="1" dirty="0"/>
              <a:t>construir um algoritmo para somar dois números informados pelo usuário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u="sng" dirty="0"/>
              <a:t>Em pseudocódigo</a:t>
            </a:r>
            <a:r>
              <a:rPr lang="pt-BR" sz="24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D55698-1F0F-4DAB-BD4E-8CEB29C1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87" y="2957767"/>
            <a:ext cx="5416826" cy="36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1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4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254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Algoritmos de Lógica de Programação I</vt:lpstr>
      <vt:lpstr>Unidade I: Formas de Representação de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209</cp:revision>
  <dcterms:created xsi:type="dcterms:W3CDTF">2019-02-06T19:28:48Z</dcterms:created>
  <dcterms:modified xsi:type="dcterms:W3CDTF">2020-04-23T17:56:43Z</dcterms:modified>
</cp:coreProperties>
</file>