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01" r:id="rId2"/>
    <p:sldId id="491" r:id="rId3"/>
    <p:sldId id="492" r:id="rId4"/>
    <p:sldId id="493" r:id="rId5"/>
    <p:sldId id="494" r:id="rId6"/>
    <p:sldId id="495" r:id="rId7"/>
    <p:sldId id="496" r:id="rId8"/>
    <p:sldId id="43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4306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5F5B6ED-F71F-40FD-ADE2-A2117E1D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878333"/>
            <a:ext cx="9152309" cy="610153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Entrada e saída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8748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b="1" dirty="0"/>
              <a:t>Entrada de Dados</a:t>
            </a:r>
            <a:r>
              <a:rPr lang="pt-BR" sz="2600" dirty="0"/>
              <a:t>: o usuário está inserindo informações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600" dirty="0"/>
              <a:t>Teclado, mouse, arquivos,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Comando – função –  utilizado (pseudocódigo):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leia()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u="sng" dirty="0"/>
              <a:t>Sintaxe</a:t>
            </a:r>
            <a:r>
              <a:rPr lang="pt-BR" sz="2600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leia(&lt;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nome_da_variavel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b="1" dirty="0"/>
              <a:t>Exemplo: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leia(idade)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6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18893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Saída de Dados</a:t>
            </a:r>
            <a:r>
              <a:rPr lang="pt-BR" sz="2800" dirty="0"/>
              <a:t>: é a forma do programa dizer algo ao usuário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via monitor, tela, display, mas também, impressora, arquivos,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Comando utilizado (pseudocódigo):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escreva()</a:t>
            </a:r>
            <a:r>
              <a:rPr lang="pt-BR" sz="2800" b="1" dirty="0"/>
              <a:t> </a:t>
            </a:r>
            <a:r>
              <a:rPr lang="pt-BR" sz="2800" dirty="0"/>
              <a:t>ou</a:t>
            </a:r>
            <a:r>
              <a:rPr lang="pt-BR" sz="2800" b="1" dirty="0"/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Sintaxe</a:t>
            </a:r>
            <a:r>
              <a:rPr lang="pt-BR" sz="2800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escreva(&lt;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nome_da_variavel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Exemplo:</a:t>
            </a:r>
            <a:endParaRPr 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escreva(resultado)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(“Digite algo pelo teclado:”)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15968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u="sng" dirty="0"/>
              <a:t>Exemplos – entrada de dados</a:t>
            </a:r>
            <a:r>
              <a:rPr lang="pt-BR" sz="2800" dirty="0"/>
              <a:t>:</a:t>
            </a:r>
          </a:p>
          <a:p>
            <a:pPr lvl="1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leia(num)</a:t>
            </a:r>
          </a:p>
          <a:p>
            <a:pPr lvl="1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leia(var1, var2)</a:t>
            </a:r>
            <a:endParaRPr lang="pt-BR" sz="2800" u="sng" dirty="0"/>
          </a:p>
          <a:p>
            <a:endParaRPr lang="pt-BR" sz="2800" u="sng" dirty="0"/>
          </a:p>
          <a:p>
            <a:r>
              <a:rPr lang="pt-BR" sz="2800" u="sng" dirty="0"/>
              <a:t>Exemplos – saída de dados</a:t>
            </a:r>
            <a:r>
              <a:rPr lang="pt-BR" sz="2800" dirty="0"/>
              <a:t>:</a:t>
            </a:r>
          </a:p>
          <a:p>
            <a:pPr lvl="1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(“Insira um número:”)</a:t>
            </a:r>
          </a:p>
          <a:p>
            <a:pPr lvl="1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escreva(num)</a:t>
            </a:r>
          </a:p>
          <a:p>
            <a:pPr lvl="1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(“O número é:”, num)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205410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E8459F-A117-4F7A-8BFC-542E8BB2E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419122"/>
            <a:ext cx="9144000" cy="646271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geral de um algoritmo em pseudocódigo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307851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2009552"/>
            <a:ext cx="7727153" cy="4059944"/>
          </a:xfrm>
          <a:solidFill>
            <a:srgbClr val="005388"/>
          </a:solidFill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nome_do_algoritmo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&lt;nome_variável_1&gt; </a:t>
            </a:r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tipo_variável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&lt;nome_variável_2&gt; </a:t>
            </a:r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tipo_variável</a:t>
            </a:r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⁞</a:t>
            </a:r>
          </a:p>
          <a:p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&lt;bloco de comandos 1&gt;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&lt;bloco de comandos 2&gt;</a:t>
            </a:r>
          </a:p>
          <a:p>
            <a:r>
              <a:rPr lang="pt-BR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⁞</a:t>
            </a:r>
          </a:p>
          <a:p>
            <a:r>
              <a:rPr lang="pt-BR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Construindo algoritmos: estrutura geral (pseudocódigo)</a:t>
            </a:r>
          </a:p>
        </p:txBody>
      </p:sp>
    </p:spTree>
    <p:extLst>
      <p:ext uri="{BB962C8B-B14F-4D97-AF65-F5344CB8AC3E}">
        <p14:creationId xmlns:p14="http://schemas.microsoft.com/office/powerpoint/2010/main" val="316161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43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2520</TotalTime>
  <Words>268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I: Entrada e saída de dados</vt:lpstr>
      <vt:lpstr>Apresentação do PowerPoint</vt:lpstr>
      <vt:lpstr>Apresentação do PowerPoint</vt:lpstr>
      <vt:lpstr>Apresentação do PowerPoint</vt:lpstr>
      <vt:lpstr>Estrutura geral de um algoritmo em pseudocódigo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211</cp:revision>
  <dcterms:created xsi:type="dcterms:W3CDTF">2019-02-06T19:28:48Z</dcterms:created>
  <dcterms:modified xsi:type="dcterms:W3CDTF">2020-04-23T17:59:16Z</dcterms:modified>
</cp:coreProperties>
</file>