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407" r:id="rId4"/>
    <p:sldId id="440" r:id="rId5"/>
    <p:sldId id="441" r:id="rId6"/>
    <p:sldId id="442" r:id="rId7"/>
    <p:sldId id="44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C1AF7A-7C24-4A4E-8EB0-CCCB1EEA9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768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II:</a:t>
            </a:r>
            <a:br>
              <a:rPr lang="pt-BR" dirty="0"/>
            </a:br>
            <a:r>
              <a:rPr lang="pt-BR" dirty="0"/>
              <a:t>Estruturas Condicionais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Há casos onde é necessário definir caminhos diferentes para diferentes situações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Por exemplo, tomar decisões, escolher entre diferentes opções, realizar comparações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Imagine um caso em que é preciso determinar se um número é par, ou ímpar, para tomar uma decisão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453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altLang="pt-BR" sz="2800" dirty="0"/>
              <a:t>Desenvolver um programa que peça para o usuário informar dois números. O programa deverá informar o seguinte: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Qual é o maior número?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Qual é o menor número?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Os números são iguais?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altLang="pt-BR" sz="2800" dirty="0"/>
              <a:t>Desenvolver uma função que receba um número e responda se é um número par, ou se é ímpar.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Exemplificando...</a:t>
            </a:r>
          </a:p>
        </p:txBody>
      </p:sp>
    </p:spTree>
    <p:extLst>
      <p:ext uri="{BB962C8B-B14F-4D97-AF65-F5344CB8AC3E}">
        <p14:creationId xmlns:p14="http://schemas.microsoft.com/office/powerpoint/2010/main" val="17372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Estrutura </a:t>
            </a:r>
            <a:r>
              <a:rPr lang="pt-BR" altLang="pt-BR" sz="2800" b="1" dirty="0"/>
              <a:t>condicional</a:t>
            </a:r>
            <a:r>
              <a:rPr lang="pt-BR" altLang="pt-BR" sz="2800" dirty="0"/>
              <a:t>, estrutura de </a:t>
            </a:r>
            <a:r>
              <a:rPr lang="pt-BR" altLang="pt-BR" sz="2800" b="1" dirty="0"/>
              <a:t>decisão</a:t>
            </a:r>
            <a:r>
              <a:rPr lang="pt-BR" altLang="pt-BR" sz="2800" dirty="0"/>
              <a:t> ou estrutura de </a:t>
            </a:r>
            <a:r>
              <a:rPr lang="pt-BR" altLang="pt-BR" sz="2800" b="1" dirty="0"/>
              <a:t>seleção</a:t>
            </a:r>
            <a:r>
              <a:rPr lang="pt-BR" altLang="pt-BR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A sequência de passos a ser executada </a:t>
            </a:r>
            <a:r>
              <a:rPr lang="pt-BR" altLang="pt-BR" sz="2800" b="1" dirty="0"/>
              <a:t>depende de uma condição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Caso a </a:t>
            </a:r>
            <a:r>
              <a:rPr lang="pt-BR" altLang="pt-BR" sz="2800" b="1" dirty="0"/>
              <a:t>condição</a:t>
            </a:r>
            <a:r>
              <a:rPr lang="pt-BR" altLang="pt-BR" sz="2800" dirty="0"/>
              <a:t> seja </a:t>
            </a:r>
            <a:r>
              <a:rPr lang="pt-BR" altLang="pt-BR" sz="2800" b="1" dirty="0"/>
              <a:t>verdadeira</a:t>
            </a:r>
            <a:r>
              <a:rPr lang="pt-BR" altLang="pt-BR" sz="2800" dirty="0"/>
              <a:t>, o </a:t>
            </a:r>
            <a:r>
              <a:rPr lang="pt-BR" altLang="pt-BR" sz="2800" b="1" dirty="0"/>
              <a:t>bloco</a:t>
            </a:r>
            <a:r>
              <a:rPr lang="pt-BR" altLang="pt-BR" sz="2800" dirty="0"/>
              <a:t> de comandos é </a:t>
            </a:r>
            <a:r>
              <a:rPr lang="pt-BR" altLang="pt-BR" sz="2800" b="1" dirty="0"/>
              <a:t>executado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Caso a </a:t>
            </a:r>
            <a:r>
              <a:rPr lang="pt-BR" altLang="pt-BR" sz="2800" b="1" dirty="0"/>
              <a:t>condição</a:t>
            </a:r>
            <a:r>
              <a:rPr lang="pt-BR" altLang="pt-BR" sz="2800" dirty="0"/>
              <a:t> </a:t>
            </a:r>
            <a:r>
              <a:rPr lang="pt-BR" altLang="pt-BR" sz="2800" b="1" dirty="0"/>
              <a:t>não</a:t>
            </a:r>
            <a:r>
              <a:rPr lang="pt-BR" altLang="pt-BR" sz="2800" dirty="0"/>
              <a:t> seja </a:t>
            </a:r>
            <a:r>
              <a:rPr lang="pt-BR" altLang="pt-BR" sz="2800" b="1" dirty="0"/>
              <a:t>verdadeira</a:t>
            </a:r>
            <a:r>
              <a:rPr lang="pt-BR" altLang="pt-BR" sz="2800" dirty="0"/>
              <a:t>, o </a:t>
            </a:r>
            <a:r>
              <a:rPr lang="pt-BR" altLang="pt-BR" sz="2800" b="1" dirty="0"/>
              <a:t>bloco</a:t>
            </a:r>
            <a:r>
              <a:rPr lang="pt-BR" altLang="pt-BR" sz="2800" dirty="0"/>
              <a:t> de comandos é </a:t>
            </a:r>
            <a:r>
              <a:rPr lang="pt-BR" altLang="pt-BR" sz="2800" b="1" dirty="0"/>
              <a:t>ignorado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Permite </a:t>
            </a:r>
            <a:r>
              <a:rPr lang="pt-BR" altLang="pt-BR" sz="2800" b="1" dirty="0"/>
              <a:t>interromper</a:t>
            </a:r>
            <a:r>
              <a:rPr lang="pt-BR" altLang="pt-BR" sz="2800" dirty="0"/>
              <a:t> e/ou </a:t>
            </a:r>
            <a:r>
              <a:rPr lang="pt-BR" altLang="pt-BR" sz="2800" b="1" dirty="0"/>
              <a:t>redirecionar</a:t>
            </a:r>
            <a:r>
              <a:rPr lang="pt-BR" altLang="pt-BR" sz="2800" dirty="0"/>
              <a:t> o </a:t>
            </a:r>
            <a:r>
              <a:rPr lang="pt-BR" altLang="pt-BR" sz="2800" b="1" dirty="0"/>
              <a:t>fluxo</a:t>
            </a:r>
            <a:r>
              <a:rPr lang="pt-BR" altLang="pt-BR" sz="2800" dirty="0"/>
              <a:t> de um algoritmo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condicionais</a:t>
            </a:r>
          </a:p>
        </p:txBody>
      </p:sp>
    </p:spTree>
    <p:extLst>
      <p:ext uri="{BB962C8B-B14F-4D97-AF65-F5344CB8AC3E}">
        <p14:creationId xmlns:p14="http://schemas.microsoft.com/office/powerpoint/2010/main" val="39139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Usadas para “</a:t>
            </a:r>
            <a:r>
              <a:rPr lang="pt-BR" altLang="pt-BR" sz="2800" b="1" dirty="0"/>
              <a:t>selecionar</a:t>
            </a:r>
            <a:r>
              <a:rPr lang="pt-BR" altLang="pt-BR" sz="2800" dirty="0"/>
              <a:t> </a:t>
            </a:r>
            <a:r>
              <a:rPr lang="pt-BR" altLang="pt-BR" sz="2800" b="1" dirty="0"/>
              <a:t>um</a:t>
            </a:r>
            <a:r>
              <a:rPr lang="pt-BR" altLang="pt-BR" sz="2800" dirty="0"/>
              <a:t> </a:t>
            </a:r>
            <a:r>
              <a:rPr lang="pt-BR" altLang="pt-BR" sz="2800" b="1" dirty="0"/>
              <a:t>caminho</a:t>
            </a:r>
            <a:r>
              <a:rPr lang="pt-BR" altLang="pt-BR" sz="2800" dirty="0"/>
              <a:t>” que será executado, baseado em uma condição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A </a:t>
            </a:r>
            <a:r>
              <a:rPr lang="pt-BR" altLang="pt-BR" sz="2800" b="1" dirty="0"/>
              <a:t>condição</a:t>
            </a:r>
            <a:r>
              <a:rPr lang="pt-BR" altLang="pt-BR" sz="2800" dirty="0"/>
              <a:t> deve ser composta por de uma ou mais expressões </a:t>
            </a:r>
            <a:r>
              <a:rPr lang="pt-BR" altLang="pt-BR" sz="2800" b="1" dirty="0"/>
              <a:t>lógico-relacional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Há várias formas de se categorizar as sintaxes das estruturas condicionais: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Simples,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Composta,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Aninhada,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Múltipla.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Estruturas condicionais</a:t>
            </a:r>
          </a:p>
        </p:txBody>
      </p:sp>
    </p:spTree>
    <p:extLst>
      <p:ext uri="{BB962C8B-B14F-4D97-AF65-F5344CB8AC3E}">
        <p14:creationId xmlns:p14="http://schemas.microsoft.com/office/powerpoint/2010/main" val="21881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2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2571</TotalTime>
  <Words>233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Algoritmos de Lógica de Programação I</vt:lpstr>
      <vt:lpstr>Unidade II: Estruturas Condicionais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246</cp:revision>
  <dcterms:created xsi:type="dcterms:W3CDTF">2019-02-06T19:28:48Z</dcterms:created>
  <dcterms:modified xsi:type="dcterms:W3CDTF">2020-04-23T18:02:09Z</dcterms:modified>
</cp:coreProperties>
</file>