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98" r:id="rId2"/>
    <p:sldId id="461" r:id="rId3"/>
    <p:sldId id="512" r:id="rId4"/>
    <p:sldId id="462" r:id="rId5"/>
    <p:sldId id="513" r:id="rId6"/>
    <p:sldId id="469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774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Clique para editar o 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Clique para editar o 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  <p:sldLayoutId id="2147483695" r:id="rId3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CF4B1D64-70A6-4B5C-918A-079E8CC42E8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1901"/>
          <a:stretch/>
        </p:blipFill>
        <p:spPr>
          <a:xfrm>
            <a:off x="4997242" y="0"/>
            <a:ext cx="4143375" cy="6858000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Lógica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9295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5ADBFE-4C4C-41B2-B7C1-5B155DE3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433"/>
            <a:ext cx="9160620" cy="61388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0C7C782-0696-42CA-B1D8-42AB69D2A67B}"/>
              </a:ext>
            </a:extLst>
          </p:cNvPr>
          <p:cNvSpPr/>
          <p:nvPr/>
        </p:nvSpPr>
        <p:spPr>
          <a:xfrm>
            <a:off x="-1" y="5433391"/>
            <a:ext cx="9144001" cy="141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Unidade II:</a:t>
            </a:r>
            <a:br>
              <a:rPr lang="pt-BR" dirty="0"/>
            </a:br>
            <a:r>
              <a:rPr lang="pt-BR" dirty="0"/>
              <a:t>Estruturas condicionais compostas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Me. Pietro Martins de Oliveira</a:t>
            </a:r>
          </a:p>
        </p:txBody>
      </p:sp>
    </p:spTree>
    <p:extLst>
      <p:ext uri="{BB962C8B-B14F-4D97-AF65-F5344CB8AC3E}">
        <p14:creationId xmlns:p14="http://schemas.microsoft.com/office/powerpoint/2010/main" val="17856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992777" y="1479465"/>
            <a:ext cx="7895480" cy="44178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Testa uma condição e, caso ela seja verdadeira, executa um bloco de comandos, senão, executa o outro bloco de comandos.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altLang="pt-BR" sz="2800" b="1" i="1" dirty="0">
              <a:solidFill>
                <a:srgbClr val="3366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2800" b="1" i="1" dirty="0">
                <a:solidFill>
                  <a:srgbClr val="3366FF"/>
                </a:solidFill>
              </a:rPr>
              <a:t>Sintaxe em pseudocódigo</a:t>
            </a:r>
            <a:r>
              <a:rPr lang="pt-BR" altLang="pt-BR" sz="2800" dirty="0">
                <a:solidFill>
                  <a:srgbClr val="3366FF"/>
                </a:solidFill>
              </a:rPr>
              <a:t>:</a:t>
            </a:r>
          </a:p>
          <a:p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(&lt;expressão lógica&gt;) </a:t>
            </a:r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&lt;sequência de comandos 1&gt;</a:t>
            </a:r>
          </a:p>
          <a:p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r>
              <a:rPr lang="pt-BR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&lt;sequência de comandos 2&gt;</a:t>
            </a:r>
            <a:endParaRPr lang="pt-BR" alt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alt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Estrutura condicional composta</a:t>
            </a:r>
          </a:p>
        </p:txBody>
      </p:sp>
      <p:pic>
        <p:nvPicPr>
          <p:cNvPr id="4" name="Picture 8" descr="http://pt.seaicons.com/wp-content/uploads/2016/03/Sign-Alert-icon.png">
            <a:extLst>
              <a:ext uri="{FF2B5EF4-FFF2-40B4-BE49-F238E27FC236}">
                <a16:creationId xmlns:a16="http://schemas.microsoft.com/office/drawing/2014/main" id="{1DD7CF63-ED05-46B6-87F2-D3DCA74D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00" y="25147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112C9F-BEF7-4237-A25E-48AB7279032D}"/>
              </a:ext>
            </a:extLst>
          </p:cNvPr>
          <p:cNvSpPr txBox="1"/>
          <p:nvPr/>
        </p:nvSpPr>
        <p:spPr>
          <a:xfrm>
            <a:off x="6841088" y="2720732"/>
            <a:ext cx="20095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>
                <a:solidFill>
                  <a:srgbClr val="A47D00"/>
                </a:solidFill>
              </a:rPr>
              <a:t>ATENÇÃO:</a:t>
            </a:r>
          </a:p>
          <a:p>
            <a:pPr algn="ctr"/>
            <a:r>
              <a:rPr lang="pt-BR" sz="2600" b="1" i="1" dirty="0">
                <a:solidFill>
                  <a:srgbClr val="A47D00"/>
                </a:solidFill>
              </a:rPr>
              <a:t>INDENTAÇÃO</a:t>
            </a:r>
          </a:p>
        </p:txBody>
      </p:sp>
      <p:sp>
        <p:nvSpPr>
          <p:cNvPr id="7" name="Retângulo de cantos arredondados 7">
            <a:extLst>
              <a:ext uri="{FF2B5EF4-FFF2-40B4-BE49-F238E27FC236}">
                <a16:creationId xmlns:a16="http://schemas.microsoft.com/office/drawing/2014/main" id="{8BB28467-44DF-43DC-A725-78020E9964FF}"/>
              </a:ext>
            </a:extLst>
          </p:cNvPr>
          <p:cNvSpPr/>
          <p:nvPr/>
        </p:nvSpPr>
        <p:spPr>
          <a:xfrm>
            <a:off x="5622872" y="2514746"/>
            <a:ext cx="3163318" cy="1285316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20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714482" y="1744508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parOuImpar1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resto: </a:t>
            </a: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leia(numero)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resto ← numero DIV 2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resto ← numero – (resto * 2)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(resto = 0) </a:t>
            </a: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escreva(“O número é par”)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escreva(“O número é ímpar”)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  <a:p>
            <a:pPr>
              <a:spcBef>
                <a:spcPts val="0"/>
              </a:spcBef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Versão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F6A87E-43A7-4C6B-AB94-FB7CF52D9E17}"/>
              </a:ext>
            </a:extLst>
          </p:cNvPr>
          <p:cNvSpPr txBox="1"/>
          <p:nvPr/>
        </p:nvSpPr>
        <p:spPr>
          <a:xfrm>
            <a:off x="7362986" y="1309410"/>
            <a:ext cx="1461725" cy="1692771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600" dirty="0">
                <a:solidFill>
                  <a:srgbClr val="FF0000"/>
                </a:solidFill>
              </a:rPr>
              <a:t>operação de módulo</a:t>
            </a:r>
          </a:p>
          <a:p>
            <a:pPr algn="ctr"/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t-BR" sz="26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9A56A1-1F68-4F1A-A5B8-DA9E76F1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424" y="3002181"/>
            <a:ext cx="207527" cy="107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733984A-883C-4F55-94A2-CCFF084E863A}"/>
              </a:ext>
            </a:extLst>
          </p:cNvPr>
          <p:cNvCxnSpPr>
            <a:cxnSpLocks/>
          </p:cNvCxnSpPr>
          <p:nvPr/>
        </p:nvCxnSpPr>
        <p:spPr>
          <a:xfrm flipV="1">
            <a:off x="6932898" y="3002181"/>
            <a:ext cx="384335" cy="5094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9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714482" y="1744508"/>
            <a:ext cx="7895480" cy="441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parOuImpar2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resto: </a:t>
            </a: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inteiro</a:t>
            </a: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leia(numero)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resto ← numero MOD 2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(resto = 0) </a:t>
            </a: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escreva(“O número é par”)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Senão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escreva(“O número é ímpar”)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Fim_se</a:t>
            </a:r>
            <a:endParaRPr lang="pt-BR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5481" cy="823912"/>
          </a:xfrm>
        </p:spPr>
        <p:txBody>
          <a:bodyPr/>
          <a:lstStyle/>
          <a:p>
            <a:r>
              <a:rPr lang="pt-BR" dirty="0"/>
              <a:t>Exemplo – Versão 2</a:t>
            </a:r>
          </a:p>
        </p:txBody>
      </p:sp>
      <p:pic>
        <p:nvPicPr>
          <p:cNvPr id="8" name="Picture 8" descr="http://pt.seaicons.com/wp-content/uploads/2016/03/Sign-Alert-icon.png">
            <a:extLst>
              <a:ext uri="{FF2B5EF4-FFF2-40B4-BE49-F238E27FC236}">
                <a16:creationId xmlns:a16="http://schemas.microsoft.com/office/drawing/2014/main" id="{3B635CAC-8B79-4E71-8627-8032D57E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376" y="115768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7747B89-45D3-4745-BE72-934AB4CED5FC}"/>
              </a:ext>
            </a:extLst>
          </p:cNvPr>
          <p:cNvSpPr txBox="1"/>
          <p:nvPr/>
        </p:nvSpPr>
        <p:spPr>
          <a:xfrm>
            <a:off x="6932181" y="2376880"/>
            <a:ext cx="20095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>
                <a:solidFill>
                  <a:srgbClr val="A47D00"/>
                </a:solidFill>
              </a:rPr>
              <a:t>ATENÇÃO:</a:t>
            </a:r>
          </a:p>
          <a:p>
            <a:pPr algn="ctr"/>
            <a:r>
              <a:rPr lang="pt-BR" sz="2600" b="1" i="1" dirty="0">
                <a:solidFill>
                  <a:srgbClr val="A47D00"/>
                </a:solidFill>
              </a:rPr>
              <a:t>INDENTAÇÃO</a:t>
            </a:r>
          </a:p>
        </p:txBody>
      </p:sp>
      <p:sp>
        <p:nvSpPr>
          <p:cNvPr id="10" name="Retângulo de cantos arredondados 9">
            <a:extLst>
              <a:ext uri="{FF2B5EF4-FFF2-40B4-BE49-F238E27FC236}">
                <a16:creationId xmlns:a16="http://schemas.microsoft.com/office/drawing/2014/main" id="{AEEA610E-BCCB-468E-A0B8-788F3A191AAB}"/>
              </a:ext>
            </a:extLst>
          </p:cNvPr>
          <p:cNvSpPr/>
          <p:nvPr/>
        </p:nvSpPr>
        <p:spPr>
          <a:xfrm>
            <a:off x="6853353" y="1001959"/>
            <a:ext cx="2141227" cy="2327776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80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651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2572</TotalTime>
  <Words>216</Words>
  <Application>Microsoft Office PowerPoint</Application>
  <PresentationFormat>Apresentação na tela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Tema do Office</vt:lpstr>
      <vt:lpstr>Algoritmos de Lógica de Programação I</vt:lpstr>
      <vt:lpstr>Unidade II: Estruturas condicionais compostas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Rafael Alves Florindo</cp:lastModifiedBy>
  <cp:revision>246</cp:revision>
  <dcterms:created xsi:type="dcterms:W3CDTF">2019-02-06T19:28:48Z</dcterms:created>
  <dcterms:modified xsi:type="dcterms:W3CDTF">2020-04-23T18:03:07Z</dcterms:modified>
</cp:coreProperties>
</file>