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99" r:id="rId2"/>
    <p:sldId id="471" r:id="rId3"/>
    <p:sldId id="472" r:id="rId4"/>
    <p:sldId id="473" r:id="rId5"/>
    <p:sldId id="514" r:id="rId6"/>
    <p:sldId id="515" r:id="rId7"/>
    <p:sldId id="48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140121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8AD8D78-CB6B-4986-AE38-AD61C48D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38"/>
            <a:ext cx="9152308" cy="532454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0C7C782-0696-42CA-B1D8-42AB69D2A67B}"/>
              </a:ext>
            </a:extLst>
          </p:cNvPr>
          <p:cNvSpPr/>
          <p:nvPr/>
        </p:nvSpPr>
        <p:spPr>
          <a:xfrm>
            <a:off x="-1" y="5433391"/>
            <a:ext cx="9144001" cy="141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II:</a:t>
            </a:r>
            <a:br>
              <a:rPr lang="pt-BR" dirty="0"/>
            </a:br>
            <a:r>
              <a:rPr lang="pt-BR" dirty="0"/>
              <a:t>Estruturas condicionais aninhadas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1262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Pode-se compor uma estrutura condicional mais complexa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Coloca-se um “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Se-Então-[Senão]</a:t>
            </a:r>
            <a:r>
              <a:rPr lang="pt-BR" altLang="pt-BR" sz="2800" dirty="0"/>
              <a:t>” dentro do outro, de acordo com a necessidade do algoritmo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Pode-se utilizar estruturas condicionais simples, compostas e múltiplas, todas elas de maneira aninhada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Criam-se vários níveis de decisões em que, a decisão mais interna só será conferida caso a decisão mais externa tenha resultado verdadeiro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condicionais aninhadas</a:t>
            </a:r>
          </a:p>
        </p:txBody>
      </p:sp>
    </p:spTree>
    <p:extLst>
      <p:ext uri="{BB962C8B-B14F-4D97-AF65-F5344CB8AC3E}">
        <p14:creationId xmlns:p14="http://schemas.microsoft.com/office/powerpoint/2010/main" val="218220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solidFill>
                  <a:srgbClr val="3366FF"/>
                </a:solidFill>
              </a:rPr>
              <a:t>Sintaxe em pseudocódigo</a:t>
            </a:r>
          </a:p>
          <a:p>
            <a:pPr>
              <a:spcBef>
                <a:spcPts val="0"/>
              </a:spcBef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(&lt;expressão lógica 1&gt;)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pPr>
              <a:spcBef>
                <a:spcPts val="0"/>
              </a:spcBef>
            </a:pP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(&lt;expressão lógica 2&gt;)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pPr>
              <a:spcBef>
                <a:spcPts val="0"/>
              </a:spcBef>
            </a:pP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&lt;sequência de comandos 1&gt;</a:t>
            </a:r>
          </a:p>
          <a:p>
            <a:pPr>
              <a:spcBef>
                <a:spcPts val="0"/>
              </a:spcBef>
            </a:pP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  <a:r>
              <a:rPr lang="pt-BR" altLang="pt-BR" sz="2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&lt;sequência de comandos 3&gt;</a:t>
            </a:r>
          </a:p>
          <a:p>
            <a:pPr>
              <a:spcBef>
                <a:spcPts val="0"/>
              </a:spcBef>
            </a:pP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alt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pPr>
              <a:spcBef>
                <a:spcPts val="0"/>
              </a:spcBef>
            </a:pP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(&lt;expressão lógica 4&gt;) </a:t>
            </a:r>
            <a:r>
              <a:rPr lang="pt-BR" alt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pPr>
              <a:spcBef>
                <a:spcPts val="0"/>
              </a:spcBef>
            </a:pP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&lt;sequência de comandos 5&gt;</a:t>
            </a:r>
          </a:p>
          <a:p>
            <a:pPr>
              <a:spcBef>
                <a:spcPts val="0"/>
              </a:spcBef>
            </a:pP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alt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Fim-se</a:t>
            </a:r>
            <a:endParaRPr lang="pt-BR" alt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condicionais aninhadas</a:t>
            </a:r>
          </a:p>
        </p:txBody>
      </p:sp>
    </p:spTree>
    <p:extLst>
      <p:ext uri="{BB962C8B-B14F-4D97-AF65-F5344CB8AC3E}">
        <p14:creationId xmlns:p14="http://schemas.microsoft.com/office/powerpoint/2010/main" val="326081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Construa um algoritmo que receba, como entrada, a média final de um aluno: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Imprima “Aprovado” caso a nota seja maior ou igual a 7.;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“Exame” se a média for maior ou igual a 4, porém menor que 7;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Imprima “Reprovado” caso a média seja menor que 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98269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26457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notas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media: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leia(media)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(media &gt;= 7.0)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escreva(“Aprovado”)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(media &gt;= 4.0)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 escreva(“Exame”)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 escreva(“Reprovado”)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Picture 8" descr="http://pt.seaicons.com/wp-content/uploads/2016/03/Sign-Alert-icon.png">
            <a:extLst>
              <a:ext uri="{FF2B5EF4-FFF2-40B4-BE49-F238E27FC236}">
                <a16:creationId xmlns:a16="http://schemas.microsoft.com/office/drawing/2014/main" id="{AADCC900-B66E-41F9-B863-39ECE32EB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87" y="14964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5B4A39A-6E2F-4A87-B929-B24F58EA26CC}"/>
              </a:ext>
            </a:extLst>
          </p:cNvPr>
          <p:cNvSpPr txBox="1"/>
          <p:nvPr/>
        </p:nvSpPr>
        <p:spPr>
          <a:xfrm>
            <a:off x="6863773" y="2715689"/>
            <a:ext cx="21412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>
                <a:solidFill>
                  <a:srgbClr val="A47D00"/>
                </a:solidFill>
              </a:rPr>
              <a:t>ATENÇÃO:</a:t>
            </a:r>
          </a:p>
          <a:p>
            <a:pPr algn="ctr"/>
            <a:r>
              <a:rPr lang="pt-BR" sz="2600" b="1" i="1" dirty="0">
                <a:solidFill>
                  <a:srgbClr val="A47D00"/>
                </a:solidFill>
              </a:rPr>
              <a:t>IDENTAÇÃO</a:t>
            </a:r>
          </a:p>
        </p:txBody>
      </p:sp>
      <p:sp>
        <p:nvSpPr>
          <p:cNvPr id="7" name="Retângulo de cantos arredondados 5">
            <a:extLst>
              <a:ext uri="{FF2B5EF4-FFF2-40B4-BE49-F238E27FC236}">
                <a16:creationId xmlns:a16="http://schemas.microsoft.com/office/drawing/2014/main" id="{301B83D7-DE05-4010-BBC1-CC5BDC44E4FF}"/>
              </a:ext>
            </a:extLst>
          </p:cNvPr>
          <p:cNvSpPr/>
          <p:nvPr/>
        </p:nvSpPr>
        <p:spPr>
          <a:xfrm>
            <a:off x="6877269" y="1340768"/>
            <a:ext cx="2141227" cy="2327776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96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1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2572</TotalTime>
  <Words>283</Words>
  <Application>Microsoft Office PowerPoint</Application>
  <PresentationFormat>Apresentação na tela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II: Estruturas condicionais aninhadas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246</cp:revision>
  <dcterms:created xsi:type="dcterms:W3CDTF">2019-02-06T19:28:48Z</dcterms:created>
  <dcterms:modified xsi:type="dcterms:W3CDTF">2020-04-23T18:03:44Z</dcterms:modified>
</cp:coreProperties>
</file>