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98" r:id="rId2"/>
    <p:sldId id="461" r:id="rId3"/>
    <p:sldId id="512" r:id="rId4"/>
    <p:sldId id="523" r:id="rId5"/>
    <p:sldId id="524" r:id="rId6"/>
    <p:sldId id="525" r:id="rId7"/>
    <p:sldId id="526" r:id="rId8"/>
    <p:sldId id="46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9295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FFADFAB-7BC3-4877-B8BC-47F886F86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1" y="-2834900"/>
            <a:ext cx="9160620" cy="74000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III:</a:t>
            </a:r>
            <a:br>
              <a:rPr lang="pt-BR" dirty="0"/>
            </a:br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7856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b="1" dirty="0"/>
              <a:t>Repetição por Condição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Em muitas situações na computação precisamos repetir operações apenas enquanto uma condição for verdadeira.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Os comandos são repetidos </a:t>
            </a:r>
            <a:r>
              <a:rPr lang="pt-BR" altLang="pt-BR" sz="2800" b="1" dirty="0"/>
              <a:t>até que a condição seja quebrada – </a:t>
            </a:r>
            <a:r>
              <a:rPr lang="pt-BR" altLang="pt-BR" sz="2800" b="1" i="1" u="sng" dirty="0"/>
              <a:t>condição testada no início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Muitas vezes é impossível prever quando a condição será quebrada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Às vezes é inviável realizar repetição por contagem (Estrutura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Condição: expressão lógico-relacional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</p:txBody>
      </p:sp>
    </p:spTree>
    <p:extLst>
      <p:ext uri="{BB962C8B-B14F-4D97-AF65-F5344CB8AC3E}">
        <p14:creationId xmlns:p14="http://schemas.microsoft.com/office/powerpoint/2010/main" val="162020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Estrutura de repetição por condição -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Geralmente tem-se uma condição que é satisfeita de maneira imprevisível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800" b="1" i="1" dirty="0">
                <a:solidFill>
                  <a:srgbClr val="0070C0"/>
                </a:solidFill>
              </a:rPr>
              <a:t>Sintaxe em pseudocódigo</a:t>
            </a:r>
            <a:r>
              <a:rPr lang="pt-BR" sz="2800" dirty="0"/>
              <a:t>:</a:t>
            </a:r>
          </a:p>
          <a:p>
            <a:pPr>
              <a:defRPr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lógica&gt;) 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defRPr/>
            </a:pP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&lt;sequência de comandos&gt;</a:t>
            </a:r>
          </a:p>
          <a:p>
            <a:pPr>
              <a:defRPr/>
            </a:pPr>
            <a:r>
              <a:rPr lang="pt-BR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alt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</p:txBody>
      </p:sp>
    </p:spTree>
    <p:extLst>
      <p:ext uri="{BB962C8B-B14F-4D97-AF65-F5344CB8AC3E}">
        <p14:creationId xmlns:p14="http://schemas.microsoft.com/office/powerpoint/2010/main" val="276354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Desenvolver um algoritmo capaz de imprimir “Aguarde...” por cem vezes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aguardando2</a:t>
            </a:r>
          </a:p>
          <a:p>
            <a:pPr>
              <a:spcBef>
                <a:spcPts val="0"/>
              </a:spcBef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Enquanto 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escreva(“Aguarde...”);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alt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7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Imagine o seguinte problema</a:t>
            </a:r>
            <a:r>
              <a:rPr lang="pt-BR" alt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Escrever um algoritmo para descobrir quantas vezes é possível subtrair o valor 2 de um número N qualquer (informado pelo usuário), antes que o resultado das subtrações se torne negativo.</a:t>
            </a:r>
            <a:endParaRPr lang="pt-BR" sz="2800" dirty="0"/>
          </a:p>
          <a:p>
            <a:endParaRPr 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i="1" u="sng" dirty="0"/>
              <a:t>A interação com o usuário faz com que seja difícil prever quantas vezes o laço deverá se repetir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</p:txBody>
      </p:sp>
    </p:spTree>
    <p:extLst>
      <p:ext uri="{BB962C8B-B14F-4D97-AF65-F5344CB8AC3E}">
        <p14:creationId xmlns:p14="http://schemas.microsoft.com/office/powerpoint/2010/main" val="22057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Desenvolver um algoritmo que peça ao usuário que informe valores e se encerre quando a soma dos valores informados for maior do que 100.</a:t>
            </a:r>
          </a:p>
          <a:p>
            <a:pPr>
              <a:spcBef>
                <a:spcPts val="0"/>
              </a:spcBef>
              <a:defRPr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somaValores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soma: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soma ←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Enquanto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(soma &lt; 100)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leia(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>
              <a:spcBef>
                <a:spcPts val="0"/>
              </a:spcBef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soma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soma +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>
              <a:spcBef>
                <a:spcPts val="0"/>
              </a:spcBef>
              <a:defRPr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5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299</Words>
  <Application>Microsoft Office PowerPoint</Application>
  <PresentationFormat>Apresentação na tela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III: Estrutura Enquanto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277</cp:revision>
  <dcterms:created xsi:type="dcterms:W3CDTF">2019-02-06T19:28:48Z</dcterms:created>
  <dcterms:modified xsi:type="dcterms:W3CDTF">2020-04-23T18:09:33Z</dcterms:modified>
</cp:coreProperties>
</file>